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8" r:id="rId3"/>
    <p:sldId id="259" r:id="rId4"/>
    <p:sldId id="262" r:id="rId5"/>
    <p:sldId id="263" r:id="rId6"/>
    <p:sldId id="264" r:id="rId7"/>
    <p:sldId id="265" r:id="rId8"/>
    <p:sldId id="270" r:id="rId9"/>
    <p:sldId id="272" r:id="rId10"/>
    <p:sldId id="273" r:id="rId11"/>
    <p:sldId id="271" r:id="rId12"/>
    <p:sldId id="266" r:id="rId13"/>
    <p:sldId id="269" r:id="rId14"/>
    <p:sldId id="274" r:id="rId15"/>
    <p:sldId id="275" r:id="rId16"/>
    <p:sldId id="276" r:id="rId17"/>
    <p:sldId id="2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E5A97A-F992-4269-ADE0-1A296F6B315A}" v="24" dt="2024-12-11T01:12:22.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van Medidhi" userId="5b6b41c3a8b8a3ce" providerId="LiveId" clId="{37E5A97A-F992-4269-ADE0-1A296F6B315A}"/>
    <pc:docChg chg="undo custSel addSld delSld modSld">
      <pc:chgData name="Pavan Medidhi" userId="5b6b41c3a8b8a3ce" providerId="LiveId" clId="{37E5A97A-F992-4269-ADE0-1A296F6B315A}" dt="2024-12-11T01:13:41.934" v="178" actId="20577"/>
      <pc:docMkLst>
        <pc:docMk/>
      </pc:docMkLst>
      <pc:sldChg chg="modSp mod">
        <pc:chgData name="Pavan Medidhi" userId="5b6b41c3a8b8a3ce" providerId="LiveId" clId="{37E5A97A-F992-4269-ADE0-1A296F6B315A}" dt="2024-12-11T01:13:41.934" v="178" actId="20577"/>
        <pc:sldMkLst>
          <pc:docMk/>
          <pc:sldMk cId="3298326023" sldId="256"/>
        </pc:sldMkLst>
        <pc:spChg chg="mod">
          <ac:chgData name="Pavan Medidhi" userId="5b6b41c3a8b8a3ce" providerId="LiveId" clId="{37E5A97A-F992-4269-ADE0-1A296F6B315A}" dt="2024-12-11T01:12:32.694" v="170" actId="20577"/>
          <ac:spMkLst>
            <pc:docMk/>
            <pc:sldMk cId="3298326023" sldId="256"/>
            <ac:spMk id="2" creationId="{302B472B-E5B4-3661-37E5-5E98D31EDC08}"/>
          </ac:spMkLst>
        </pc:spChg>
        <pc:spChg chg="mod">
          <ac:chgData name="Pavan Medidhi" userId="5b6b41c3a8b8a3ce" providerId="LiveId" clId="{37E5A97A-F992-4269-ADE0-1A296F6B315A}" dt="2024-12-11T01:13:41.934" v="178" actId="20577"/>
          <ac:spMkLst>
            <pc:docMk/>
            <pc:sldMk cId="3298326023" sldId="256"/>
            <ac:spMk id="7" creationId="{FAF22C32-C75C-A3FC-B968-54D0962BA5A4}"/>
          </ac:spMkLst>
        </pc:spChg>
      </pc:sldChg>
      <pc:sldChg chg="modSp mod">
        <pc:chgData name="Pavan Medidhi" userId="5b6b41c3a8b8a3ce" providerId="LiveId" clId="{37E5A97A-F992-4269-ADE0-1A296F6B315A}" dt="2024-12-11T01:12:07.958" v="166" actId="404"/>
        <pc:sldMkLst>
          <pc:docMk/>
          <pc:sldMk cId="80376111" sldId="258"/>
        </pc:sldMkLst>
        <pc:spChg chg="mod">
          <ac:chgData name="Pavan Medidhi" userId="5b6b41c3a8b8a3ce" providerId="LiveId" clId="{37E5A97A-F992-4269-ADE0-1A296F6B315A}" dt="2024-12-11T01:12:07.958" v="166" actId="404"/>
          <ac:spMkLst>
            <pc:docMk/>
            <pc:sldMk cId="80376111" sldId="258"/>
            <ac:spMk id="4" creationId="{4380FE89-1BF3-3897-9EF6-271A187F8B3F}"/>
          </ac:spMkLst>
        </pc:spChg>
      </pc:sldChg>
      <pc:sldChg chg="modSp mod">
        <pc:chgData name="Pavan Medidhi" userId="5b6b41c3a8b8a3ce" providerId="LiveId" clId="{37E5A97A-F992-4269-ADE0-1A296F6B315A}" dt="2024-12-11T01:11:54.839" v="163" actId="404"/>
        <pc:sldMkLst>
          <pc:docMk/>
          <pc:sldMk cId="0" sldId="259"/>
        </pc:sldMkLst>
        <pc:spChg chg="mod">
          <ac:chgData name="Pavan Medidhi" userId="5b6b41c3a8b8a3ce" providerId="LiveId" clId="{37E5A97A-F992-4269-ADE0-1A296F6B315A}" dt="2024-12-11T01:11:54.839" v="163" actId="404"/>
          <ac:spMkLst>
            <pc:docMk/>
            <pc:sldMk cId="0" sldId="259"/>
            <ac:spMk id="3" creationId="{00000000-0000-0000-0000-000000000000}"/>
          </ac:spMkLst>
        </pc:spChg>
      </pc:sldChg>
      <pc:sldChg chg="modSp mod">
        <pc:chgData name="Pavan Medidhi" userId="5b6b41c3a8b8a3ce" providerId="LiveId" clId="{37E5A97A-F992-4269-ADE0-1A296F6B315A}" dt="2024-12-11T01:11:42.118" v="160" actId="20577"/>
        <pc:sldMkLst>
          <pc:docMk/>
          <pc:sldMk cId="278493995" sldId="262"/>
        </pc:sldMkLst>
        <pc:spChg chg="mod">
          <ac:chgData name="Pavan Medidhi" userId="5b6b41c3a8b8a3ce" providerId="LiveId" clId="{37E5A97A-F992-4269-ADE0-1A296F6B315A}" dt="2024-12-11T01:11:42.118" v="160" actId="20577"/>
          <ac:spMkLst>
            <pc:docMk/>
            <pc:sldMk cId="278493995" sldId="262"/>
            <ac:spMk id="3" creationId="{D214AC24-B105-9A85-596A-29DD3DFEF7AA}"/>
          </ac:spMkLst>
        </pc:spChg>
      </pc:sldChg>
      <pc:sldChg chg="addSp modSp mod">
        <pc:chgData name="Pavan Medidhi" userId="5b6b41c3a8b8a3ce" providerId="LiveId" clId="{37E5A97A-F992-4269-ADE0-1A296F6B315A}" dt="2024-12-11T01:11:23.284" v="155" actId="14100"/>
        <pc:sldMkLst>
          <pc:docMk/>
          <pc:sldMk cId="540094681" sldId="263"/>
        </pc:sldMkLst>
        <pc:spChg chg="ord">
          <ac:chgData name="Pavan Medidhi" userId="5b6b41c3a8b8a3ce" providerId="LiveId" clId="{37E5A97A-F992-4269-ADE0-1A296F6B315A}" dt="2024-12-11T01:10:41.243" v="146" actId="166"/>
          <ac:spMkLst>
            <pc:docMk/>
            <pc:sldMk cId="540094681" sldId="263"/>
            <ac:spMk id="36" creationId="{C2B95126-AFCB-5E0E-D887-11F483C9BD47}"/>
          </ac:spMkLst>
        </pc:spChg>
        <pc:spChg chg="mod">
          <ac:chgData name="Pavan Medidhi" userId="5b6b41c3a8b8a3ce" providerId="LiveId" clId="{37E5A97A-F992-4269-ADE0-1A296F6B315A}" dt="2024-12-11T01:11:23.284" v="155" actId="14100"/>
          <ac:spMkLst>
            <pc:docMk/>
            <pc:sldMk cId="540094681" sldId="263"/>
            <ac:spMk id="37" creationId="{F642ADAE-FADA-C493-B39D-F9D7BD7B3217}"/>
          </ac:spMkLst>
        </pc:spChg>
        <pc:spChg chg="ord">
          <ac:chgData name="Pavan Medidhi" userId="5b6b41c3a8b8a3ce" providerId="LiveId" clId="{37E5A97A-F992-4269-ADE0-1A296F6B315A}" dt="2024-12-11T01:11:00.959" v="148" actId="166"/>
          <ac:spMkLst>
            <pc:docMk/>
            <pc:sldMk cId="540094681" sldId="263"/>
            <ac:spMk id="38" creationId="{604EF689-96CA-46D0-658D-1E803557474C}"/>
          </ac:spMkLst>
        </pc:spChg>
        <pc:spChg chg="ord">
          <ac:chgData name="Pavan Medidhi" userId="5b6b41c3a8b8a3ce" providerId="LiveId" clId="{37E5A97A-F992-4269-ADE0-1A296F6B315A}" dt="2024-12-11T01:10:52.243" v="147" actId="166"/>
          <ac:spMkLst>
            <pc:docMk/>
            <pc:sldMk cId="540094681" sldId="263"/>
            <ac:spMk id="39" creationId="{AE0E85A8-2C0F-8CDE-69EE-75391BF156A6}"/>
          </ac:spMkLst>
        </pc:spChg>
        <pc:picChg chg="add mod">
          <ac:chgData name="Pavan Medidhi" userId="5b6b41c3a8b8a3ce" providerId="LiveId" clId="{37E5A97A-F992-4269-ADE0-1A296F6B315A}" dt="2024-12-11T01:10:25.266" v="145" actId="14100"/>
          <ac:picMkLst>
            <pc:docMk/>
            <pc:sldMk cId="540094681" sldId="263"/>
            <ac:picMk id="3" creationId="{18A51C45-83C9-ED27-E8B9-7D020605AF16}"/>
          </ac:picMkLst>
        </pc:picChg>
      </pc:sldChg>
      <pc:sldChg chg="modSp mod">
        <pc:chgData name="Pavan Medidhi" userId="5b6b41c3a8b8a3ce" providerId="LiveId" clId="{37E5A97A-F992-4269-ADE0-1A296F6B315A}" dt="2024-12-11T00:58:53.799" v="28" actId="404"/>
        <pc:sldMkLst>
          <pc:docMk/>
          <pc:sldMk cId="292590815" sldId="264"/>
        </pc:sldMkLst>
        <pc:spChg chg="mod">
          <ac:chgData name="Pavan Medidhi" userId="5b6b41c3a8b8a3ce" providerId="LiveId" clId="{37E5A97A-F992-4269-ADE0-1A296F6B315A}" dt="2024-12-11T00:58:53.799" v="28" actId="404"/>
          <ac:spMkLst>
            <pc:docMk/>
            <pc:sldMk cId="292590815" sldId="264"/>
            <ac:spMk id="3" creationId="{EF08AD81-8A8D-7CE6-FEBE-323D1B88DEEE}"/>
          </ac:spMkLst>
        </pc:spChg>
      </pc:sldChg>
      <pc:sldChg chg="delSp modSp mod">
        <pc:chgData name="Pavan Medidhi" userId="5b6b41c3a8b8a3ce" providerId="LiveId" clId="{37E5A97A-F992-4269-ADE0-1A296F6B315A}" dt="2024-12-11T00:59:47.034" v="40" actId="14100"/>
        <pc:sldMkLst>
          <pc:docMk/>
          <pc:sldMk cId="796665846" sldId="265"/>
        </pc:sldMkLst>
        <pc:spChg chg="mod">
          <ac:chgData name="Pavan Medidhi" userId="5b6b41c3a8b8a3ce" providerId="LiveId" clId="{37E5A97A-F992-4269-ADE0-1A296F6B315A}" dt="2024-12-11T00:59:38.372" v="39" actId="1076"/>
          <ac:spMkLst>
            <pc:docMk/>
            <pc:sldMk cId="796665846" sldId="265"/>
            <ac:spMk id="2" creationId="{A2C0DD64-534A-7F34-F3D7-C67807BD3977}"/>
          </ac:spMkLst>
        </pc:spChg>
        <pc:spChg chg="del">
          <ac:chgData name="Pavan Medidhi" userId="5b6b41c3a8b8a3ce" providerId="LiveId" clId="{37E5A97A-F992-4269-ADE0-1A296F6B315A}" dt="2024-12-11T00:58:46.482" v="25" actId="478"/>
          <ac:spMkLst>
            <pc:docMk/>
            <pc:sldMk cId="796665846" sldId="265"/>
            <ac:spMk id="3" creationId="{99FE8E0B-4FD3-9625-B536-BFD64150B146}"/>
          </ac:spMkLst>
        </pc:spChg>
        <pc:spChg chg="mod">
          <ac:chgData name="Pavan Medidhi" userId="5b6b41c3a8b8a3ce" providerId="LiveId" clId="{37E5A97A-F992-4269-ADE0-1A296F6B315A}" dt="2024-12-11T00:59:47.034" v="40" actId="14100"/>
          <ac:spMkLst>
            <pc:docMk/>
            <pc:sldMk cId="796665846" sldId="265"/>
            <ac:spMk id="4" creationId="{E7DF1651-DCD3-5F1A-1276-E7CDAE0E5278}"/>
          </ac:spMkLst>
        </pc:spChg>
        <pc:picChg chg="mod">
          <ac:chgData name="Pavan Medidhi" userId="5b6b41c3a8b8a3ce" providerId="LiveId" clId="{37E5A97A-F992-4269-ADE0-1A296F6B315A}" dt="2024-12-11T00:59:33.724" v="38" actId="1076"/>
          <ac:picMkLst>
            <pc:docMk/>
            <pc:sldMk cId="796665846" sldId="265"/>
            <ac:picMk id="5" creationId="{810C7317-8044-2F4E-C9CA-C455A9940428}"/>
          </ac:picMkLst>
        </pc:picChg>
      </pc:sldChg>
      <pc:sldChg chg="addSp delSp modSp add mod setBg delDesignElem">
        <pc:chgData name="Pavan Medidhi" userId="5b6b41c3a8b8a3ce" providerId="LiveId" clId="{37E5A97A-F992-4269-ADE0-1A296F6B315A}" dt="2024-12-11T01:03:52.497" v="96" actId="14100"/>
        <pc:sldMkLst>
          <pc:docMk/>
          <pc:sldMk cId="3555949556" sldId="266"/>
        </pc:sldMkLst>
        <pc:spChg chg="add mod">
          <ac:chgData name="Pavan Medidhi" userId="5b6b41c3a8b8a3ce" providerId="LiveId" clId="{37E5A97A-F992-4269-ADE0-1A296F6B315A}" dt="2024-12-11T01:03:42.883" v="91" actId="1076"/>
          <ac:spMkLst>
            <pc:docMk/>
            <pc:sldMk cId="3555949556" sldId="266"/>
            <ac:spMk id="2" creationId="{7C2C0EA7-871C-4ACB-EB99-7638945EFFC2}"/>
          </ac:spMkLst>
        </pc:spChg>
        <pc:spChg chg="mod">
          <ac:chgData name="Pavan Medidhi" userId="5b6b41c3a8b8a3ce" providerId="LiveId" clId="{37E5A97A-F992-4269-ADE0-1A296F6B315A}" dt="2024-12-11T01:03:37.301" v="90" actId="27636"/>
          <ac:spMkLst>
            <pc:docMk/>
            <pc:sldMk cId="3555949556" sldId="266"/>
            <ac:spMk id="3" creationId="{12F8CC60-BC2B-0964-BC4E-62CAB023AA91}"/>
          </ac:spMkLst>
        </pc:spChg>
        <pc:spChg chg="mod">
          <ac:chgData name="Pavan Medidhi" userId="5b6b41c3a8b8a3ce" providerId="LiveId" clId="{37E5A97A-F992-4269-ADE0-1A296F6B315A}" dt="2024-12-11T01:03:52.497" v="96" actId="14100"/>
          <ac:spMkLst>
            <pc:docMk/>
            <pc:sldMk cId="3555949556" sldId="266"/>
            <ac:spMk id="5" creationId="{76EA02F0-89FF-C9DF-1BAB-263F58EBBD7C}"/>
          </ac:spMkLst>
        </pc:spChg>
        <pc:spChg chg="del">
          <ac:chgData name="Pavan Medidhi" userId="5b6b41c3a8b8a3ce" providerId="LiveId" clId="{37E5A97A-F992-4269-ADE0-1A296F6B315A}" dt="2024-12-11T01:02:38.041" v="72"/>
          <ac:spMkLst>
            <pc:docMk/>
            <pc:sldMk cId="3555949556" sldId="266"/>
            <ac:spMk id="10" creationId="{61293230-B0F6-45B1-96D1-13D18E242995}"/>
          </ac:spMkLst>
        </pc:spChg>
        <pc:spChg chg="del">
          <ac:chgData name="Pavan Medidhi" userId="5b6b41c3a8b8a3ce" providerId="LiveId" clId="{37E5A97A-F992-4269-ADE0-1A296F6B315A}" dt="2024-12-11T01:02:38.041" v="72"/>
          <ac:spMkLst>
            <pc:docMk/>
            <pc:sldMk cId="3555949556" sldId="266"/>
            <ac:spMk id="15" creationId="{0A1E0707-4985-454B-ACE0-4855BB55875E}"/>
          </ac:spMkLst>
        </pc:spChg>
      </pc:sldChg>
      <pc:sldChg chg="addSp delSp modSp add mod">
        <pc:chgData name="Pavan Medidhi" userId="5b6b41c3a8b8a3ce" providerId="LiveId" clId="{37E5A97A-F992-4269-ADE0-1A296F6B315A}" dt="2024-12-11T01:06:16.103" v="107" actId="1036"/>
        <pc:sldMkLst>
          <pc:docMk/>
          <pc:sldMk cId="1120589528" sldId="269"/>
        </pc:sldMkLst>
        <pc:spChg chg="del">
          <ac:chgData name="Pavan Medidhi" userId="5b6b41c3a8b8a3ce" providerId="LiveId" clId="{37E5A97A-F992-4269-ADE0-1A296F6B315A}" dt="2024-12-11T01:05:27.863" v="98" actId="478"/>
          <ac:spMkLst>
            <pc:docMk/>
            <pc:sldMk cId="1120589528" sldId="269"/>
            <ac:spMk id="2" creationId="{5EE657F2-299A-A496-4240-2DDED18EF60A}"/>
          </ac:spMkLst>
        </pc:spChg>
        <pc:spChg chg="mod">
          <ac:chgData name="Pavan Medidhi" userId="5b6b41c3a8b8a3ce" providerId="LiveId" clId="{37E5A97A-F992-4269-ADE0-1A296F6B315A}" dt="2024-12-11T01:05:44.929" v="101" actId="14100"/>
          <ac:spMkLst>
            <pc:docMk/>
            <pc:sldMk cId="1120589528" sldId="269"/>
            <ac:spMk id="3" creationId="{711597E2-73D3-8557-B1AF-1D63CCB5A19E}"/>
          </ac:spMkLst>
        </pc:spChg>
        <pc:spChg chg="add mod">
          <ac:chgData name="Pavan Medidhi" userId="5b6b41c3a8b8a3ce" providerId="LiveId" clId="{37E5A97A-F992-4269-ADE0-1A296F6B315A}" dt="2024-12-11T01:05:36.434" v="99"/>
          <ac:spMkLst>
            <pc:docMk/>
            <pc:sldMk cId="1120589528" sldId="269"/>
            <ac:spMk id="5" creationId="{D7578012-EFE6-CBA8-4779-C2CCC88B20BA}"/>
          </ac:spMkLst>
        </pc:spChg>
        <pc:picChg chg="mod">
          <ac:chgData name="Pavan Medidhi" userId="5b6b41c3a8b8a3ce" providerId="LiveId" clId="{37E5A97A-F992-4269-ADE0-1A296F6B315A}" dt="2024-12-11T01:06:16.103" v="107" actId="1036"/>
          <ac:picMkLst>
            <pc:docMk/>
            <pc:sldMk cId="1120589528" sldId="269"/>
            <ac:picMk id="4" creationId="{810D87BC-D8D2-124D-4058-1A3CAD64AAE1}"/>
          </ac:picMkLst>
        </pc:picChg>
      </pc:sldChg>
      <pc:sldChg chg="modSp mod">
        <pc:chgData name="Pavan Medidhi" userId="5b6b41c3a8b8a3ce" providerId="LiveId" clId="{37E5A97A-F992-4269-ADE0-1A296F6B315A}" dt="2024-12-11T00:56:18.943" v="9" actId="1076"/>
        <pc:sldMkLst>
          <pc:docMk/>
          <pc:sldMk cId="3693379678" sldId="270"/>
        </pc:sldMkLst>
        <pc:spChg chg="mod">
          <ac:chgData name="Pavan Medidhi" userId="5b6b41c3a8b8a3ce" providerId="LiveId" clId="{37E5A97A-F992-4269-ADE0-1A296F6B315A}" dt="2024-12-11T00:56:18.943" v="9" actId="1076"/>
          <ac:spMkLst>
            <pc:docMk/>
            <pc:sldMk cId="3693379678" sldId="270"/>
            <ac:spMk id="2" creationId="{E66B34A8-928B-E58C-CD44-0E6558E253D5}"/>
          </ac:spMkLst>
        </pc:spChg>
        <pc:spChg chg="mod">
          <ac:chgData name="Pavan Medidhi" userId="5b6b41c3a8b8a3ce" providerId="LiveId" clId="{37E5A97A-F992-4269-ADE0-1A296F6B315A}" dt="2024-12-11T00:55:44.084" v="4" actId="1076"/>
          <ac:spMkLst>
            <pc:docMk/>
            <pc:sldMk cId="3693379678" sldId="270"/>
            <ac:spMk id="6" creationId="{65C79CCD-2C47-1767-4747-949ACCF0F2C8}"/>
          </ac:spMkLst>
        </pc:spChg>
        <pc:spChg chg="mod">
          <ac:chgData name="Pavan Medidhi" userId="5b6b41c3a8b8a3ce" providerId="LiveId" clId="{37E5A97A-F992-4269-ADE0-1A296F6B315A}" dt="2024-12-11T00:55:38.076" v="3" actId="1076"/>
          <ac:spMkLst>
            <pc:docMk/>
            <pc:sldMk cId="3693379678" sldId="270"/>
            <ac:spMk id="8" creationId="{0357E6AA-F531-67CF-A1F3-29C9DE917F58}"/>
          </ac:spMkLst>
        </pc:spChg>
        <pc:picChg chg="mod">
          <ac:chgData name="Pavan Medidhi" userId="5b6b41c3a8b8a3ce" providerId="LiveId" clId="{37E5A97A-F992-4269-ADE0-1A296F6B315A}" dt="2024-12-11T00:55:14.965" v="0" actId="14100"/>
          <ac:picMkLst>
            <pc:docMk/>
            <pc:sldMk cId="3693379678" sldId="270"/>
            <ac:picMk id="4" creationId="{6E121CA3-8E99-B876-B6F8-2C6DA12F24FF}"/>
          </ac:picMkLst>
        </pc:picChg>
      </pc:sldChg>
      <pc:sldChg chg="addSp delSp modSp add mod">
        <pc:chgData name="Pavan Medidhi" userId="5b6b41c3a8b8a3ce" providerId="LiveId" clId="{37E5A97A-F992-4269-ADE0-1A296F6B315A}" dt="2024-12-11T01:02:03.348" v="70" actId="14100"/>
        <pc:sldMkLst>
          <pc:docMk/>
          <pc:sldMk cId="809075049" sldId="271"/>
        </pc:sldMkLst>
        <pc:spChg chg="add mod">
          <ac:chgData name="Pavan Medidhi" userId="5b6b41c3a8b8a3ce" providerId="LiveId" clId="{37E5A97A-F992-4269-ADE0-1A296F6B315A}" dt="2024-12-11T01:02:03.348" v="70" actId="14100"/>
          <ac:spMkLst>
            <pc:docMk/>
            <pc:sldMk cId="809075049" sldId="271"/>
            <ac:spMk id="2" creationId="{78005961-7842-6BCA-5E2F-EF8772B615D1}"/>
          </ac:spMkLst>
        </pc:spChg>
        <pc:spChg chg="del">
          <ac:chgData name="Pavan Medidhi" userId="5b6b41c3a8b8a3ce" providerId="LiveId" clId="{37E5A97A-F992-4269-ADE0-1A296F6B315A}" dt="2024-12-11T01:01:58.934" v="68" actId="478"/>
          <ac:spMkLst>
            <pc:docMk/>
            <pc:sldMk cId="809075049" sldId="271"/>
            <ac:spMk id="3" creationId="{D8BC5E0C-82EC-F66C-6E17-C3909FABEB89}"/>
          </ac:spMkLst>
        </pc:spChg>
      </pc:sldChg>
      <pc:sldChg chg="new del">
        <pc:chgData name="Pavan Medidhi" userId="5b6b41c3a8b8a3ce" providerId="LiveId" clId="{37E5A97A-F992-4269-ADE0-1A296F6B315A}" dt="2024-12-11T00:57:35.101" v="19" actId="47"/>
        <pc:sldMkLst>
          <pc:docMk/>
          <pc:sldMk cId="1402475633" sldId="271"/>
        </pc:sldMkLst>
      </pc:sldChg>
      <pc:sldChg chg="addSp modSp add mod">
        <pc:chgData name="Pavan Medidhi" userId="5b6b41c3a8b8a3ce" providerId="LiveId" clId="{37E5A97A-F992-4269-ADE0-1A296F6B315A}" dt="2024-12-11T00:58:24.440" v="24"/>
        <pc:sldMkLst>
          <pc:docMk/>
          <pc:sldMk cId="3552567346" sldId="272"/>
        </pc:sldMkLst>
        <pc:spChg chg="add mod">
          <ac:chgData name="Pavan Medidhi" userId="5b6b41c3a8b8a3ce" providerId="LiveId" clId="{37E5A97A-F992-4269-ADE0-1A296F6B315A}" dt="2024-12-11T00:57:49.994" v="21" actId="1076"/>
          <ac:spMkLst>
            <pc:docMk/>
            <pc:sldMk cId="3552567346" sldId="272"/>
            <ac:spMk id="2" creationId="{736E13FE-3ABD-1F4F-D897-74F5A221A2B8}"/>
          </ac:spMkLst>
        </pc:spChg>
        <pc:spChg chg="mod">
          <ac:chgData name="Pavan Medidhi" userId="5b6b41c3a8b8a3ce" providerId="LiveId" clId="{37E5A97A-F992-4269-ADE0-1A296F6B315A}" dt="2024-12-11T00:58:24.440" v="24"/>
          <ac:spMkLst>
            <pc:docMk/>
            <pc:sldMk cId="3552567346" sldId="272"/>
            <ac:spMk id="3" creationId="{905F5C79-A44F-B061-D1C1-A761F858F6AC}"/>
          </ac:spMkLst>
        </pc:spChg>
      </pc:sldChg>
      <pc:sldChg chg="addSp modSp new mod">
        <pc:chgData name="Pavan Medidhi" userId="5b6b41c3a8b8a3ce" providerId="LiveId" clId="{37E5A97A-F992-4269-ADE0-1A296F6B315A}" dt="2024-12-11T01:01:33.770" v="66" actId="1076"/>
        <pc:sldMkLst>
          <pc:docMk/>
          <pc:sldMk cId="813905583" sldId="273"/>
        </pc:sldMkLst>
        <pc:spChg chg="add mod">
          <ac:chgData name="Pavan Medidhi" userId="5b6b41c3a8b8a3ce" providerId="LiveId" clId="{37E5A97A-F992-4269-ADE0-1A296F6B315A}" dt="2024-12-11T01:00:36.076" v="55" actId="1076"/>
          <ac:spMkLst>
            <pc:docMk/>
            <pc:sldMk cId="813905583" sldId="273"/>
            <ac:spMk id="2" creationId="{008BAF96-CE8F-6F7E-F66E-321B991E2F7E}"/>
          </ac:spMkLst>
        </pc:spChg>
        <pc:spChg chg="add mod">
          <ac:chgData name="Pavan Medidhi" userId="5b6b41c3a8b8a3ce" providerId="LiveId" clId="{37E5A97A-F992-4269-ADE0-1A296F6B315A}" dt="2024-12-11T01:00:23.050" v="51" actId="6549"/>
          <ac:spMkLst>
            <pc:docMk/>
            <pc:sldMk cId="813905583" sldId="273"/>
            <ac:spMk id="3" creationId="{4C62AC88-AB0A-E3CF-0745-526B14649990}"/>
          </ac:spMkLst>
        </pc:spChg>
        <pc:spChg chg="add mod">
          <ac:chgData name="Pavan Medidhi" userId="5b6b41c3a8b8a3ce" providerId="LiveId" clId="{37E5A97A-F992-4269-ADE0-1A296F6B315A}" dt="2024-12-11T01:01:33.770" v="66" actId="1076"/>
          <ac:spMkLst>
            <pc:docMk/>
            <pc:sldMk cId="813905583" sldId="273"/>
            <ac:spMk id="4" creationId="{29AF6C3C-CC19-E9B4-EBAE-3F45B98F6571}"/>
          </ac:spMkLst>
        </pc:spChg>
        <pc:picChg chg="add mod">
          <ac:chgData name="Pavan Medidhi" userId="5b6b41c3a8b8a3ce" providerId="LiveId" clId="{37E5A97A-F992-4269-ADE0-1A296F6B315A}" dt="2024-12-11T01:01:08.895" v="62" actId="1076"/>
          <ac:picMkLst>
            <pc:docMk/>
            <pc:sldMk cId="813905583" sldId="273"/>
            <ac:picMk id="5" creationId="{BD00ECAA-0FCC-0424-FCB0-94D7EB40729C}"/>
          </ac:picMkLst>
        </pc:picChg>
      </pc:sldChg>
      <pc:sldChg chg="addSp delSp modSp add mod">
        <pc:chgData name="Pavan Medidhi" userId="5b6b41c3a8b8a3ce" providerId="LiveId" clId="{37E5A97A-F992-4269-ADE0-1A296F6B315A}" dt="2024-12-11T01:06:37.172" v="110"/>
        <pc:sldMkLst>
          <pc:docMk/>
          <pc:sldMk cId="2932625655" sldId="274"/>
        </pc:sldMkLst>
        <pc:spChg chg="del">
          <ac:chgData name="Pavan Medidhi" userId="5b6b41c3a8b8a3ce" providerId="LiveId" clId="{37E5A97A-F992-4269-ADE0-1A296F6B315A}" dt="2024-12-11T01:06:36.403" v="109" actId="478"/>
          <ac:spMkLst>
            <pc:docMk/>
            <pc:sldMk cId="2932625655" sldId="274"/>
            <ac:spMk id="2" creationId="{FF045C9D-7906-34B3-B303-A5C5DD4727A7}"/>
          </ac:spMkLst>
        </pc:spChg>
        <pc:spChg chg="add mod">
          <ac:chgData name="Pavan Medidhi" userId="5b6b41c3a8b8a3ce" providerId="LiveId" clId="{37E5A97A-F992-4269-ADE0-1A296F6B315A}" dt="2024-12-11T01:06:37.172" v="110"/>
          <ac:spMkLst>
            <pc:docMk/>
            <pc:sldMk cId="2932625655" sldId="274"/>
            <ac:spMk id="3" creationId="{94094749-140A-4D9E-22DA-7D136954ABB5}"/>
          </ac:spMkLst>
        </pc:spChg>
      </pc:sldChg>
      <pc:sldChg chg="modSp add mod">
        <pc:chgData name="Pavan Medidhi" userId="5b6b41c3a8b8a3ce" providerId="LiveId" clId="{37E5A97A-F992-4269-ADE0-1A296F6B315A}" dt="2024-12-11T01:08:02.138" v="124" actId="404"/>
        <pc:sldMkLst>
          <pc:docMk/>
          <pc:sldMk cId="0" sldId="275"/>
        </pc:sldMkLst>
        <pc:spChg chg="mod">
          <ac:chgData name="Pavan Medidhi" userId="5b6b41c3a8b8a3ce" providerId="LiveId" clId="{37E5A97A-F992-4269-ADE0-1A296F6B315A}" dt="2024-12-11T01:07:17.931" v="117" actId="404"/>
          <ac:spMkLst>
            <pc:docMk/>
            <pc:sldMk cId="0" sldId="275"/>
            <ac:spMk id="3" creationId="{00000000-0000-0000-0000-000000000000}"/>
          </ac:spMkLst>
        </pc:spChg>
        <pc:spChg chg="mod">
          <ac:chgData name="Pavan Medidhi" userId="5b6b41c3a8b8a3ce" providerId="LiveId" clId="{37E5A97A-F992-4269-ADE0-1A296F6B315A}" dt="2024-12-11T01:07:45.119" v="118" actId="255"/>
          <ac:spMkLst>
            <pc:docMk/>
            <pc:sldMk cId="0" sldId="275"/>
            <ac:spMk id="5" creationId="{00000000-0000-0000-0000-000000000000}"/>
          </ac:spMkLst>
        </pc:spChg>
        <pc:spChg chg="mod">
          <ac:chgData name="Pavan Medidhi" userId="5b6b41c3a8b8a3ce" providerId="LiveId" clId="{37E5A97A-F992-4269-ADE0-1A296F6B315A}" dt="2024-12-11T01:07:51.705" v="120" actId="404"/>
          <ac:spMkLst>
            <pc:docMk/>
            <pc:sldMk cId="0" sldId="275"/>
            <ac:spMk id="6" creationId="{00000000-0000-0000-0000-000000000000}"/>
          </ac:spMkLst>
        </pc:spChg>
        <pc:spChg chg="mod">
          <ac:chgData name="Pavan Medidhi" userId="5b6b41c3a8b8a3ce" providerId="LiveId" clId="{37E5A97A-F992-4269-ADE0-1A296F6B315A}" dt="2024-12-11T01:07:45.119" v="118" actId="255"/>
          <ac:spMkLst>
            <pc:docMk/>
            <pc:sldMk cId="0" sldId="275"/>
            <ac:spMk id="8" creationId="{00000000-0000-0000-0000-000000000000}"/>
          </ac:spMkLst>
        </pc:spChg>
        <pc:spChg chg="mod">
          <ac:chgData name="Pavan Medidhi" userId="5b6b41c3a8b8a3ce" providerId="LiveId" clId="{37E5A97A-F992-4269-ADE0-1A296F6B315A}" dt="2024-12-11T01:07:59.109" v="122" actId="404"/>
          <ac:spMkLst>
            <pc:docMk/>
            <pc:sldMk cId="0" sldId="275"/>
            <ac:spMk id="9" creationId="{00000000-0000-0000-0000-000000000000}"/>
          </ac:spMkLst>
        </pc:spChg>
        <pc:spChg chg="mod">
          <ac:chgData name="Pavan Medidhi" userId="5b6b41c3a8b8a3ce" providerId="LiveId" clId="{37E5A97A-F992-4269-ADE0-1A296F6B315A}" dt="2024-12-11T01:07:45.119" v="118" actId="255"/>
          <ac:spMkLst>
            <pc:docMk/>
            <pc:sldMk cId="0" sldId="275"/>
            <ac:spMk id="11" creationId="{00000000-0000-0000-0000-000000000000}"/>
          </ac:spMkLst>
        </pc:spChg>
        <pc:spChg chg="mod">
          <ac:chgData name="Pavan Medidhi" userId="5b6b41c3a8b8a3ce" providerId="LiveId" clId="{37E5A97A-F992-4269-ADE0-1A296F6B315A}" dt="2024-12-11T01:08:02.138" v="124" actId="404"/>
          <ac:spMkLst>
            <pc:docMk/>
            <pc:sldMk cId="0" sldId="275"/>
            <ac:spMk id="12" creationId="{00000000-0000-0000-0000-000000000000}"/>
          </ac:spMkLst>
        </pc:spChg>
      </pc:sldChg>
      <pc:sldChg chg="modSp add mod">
        <pc:chgData name="Pavan Medidhi" userId="5b6b41c3a8b8a3ce" providerId="LiveId" clId="{37E5A97A-F992-4269-ADE0-1A296F6B315A}" dt="2024-12-11T01:09:07.945" v="142" actId="1076"/>
        <pc:sldMkLst>
          <pc:docMk/>
          <pc:sldMk cId="0" sldId="276"/>
        </pc:sldMkLst>
        <pc:spChg chg="mod">
          <ac:chgData name="Pavan Medidhi" userId="5b6b41c3a8b8a3ce" providerId="LiveId" clId="{37E5A97A-F992-4269-ADE0-1A296F6B315A}" dt="2024-12-11T01:08:54.312" v="141" actId="404"/>
          <ac:spMkLst>
            <pc:docMk/>
            <pc:sldMk cId="0" sldId="276"/>
            <ac:spMk id="3" creationId="{00000000-0000-0000-0000-000000000000}"/>
          </ac:spMkLst>
        </pc:spChg>
        <pc:spChg chg="mod">
          <ac:chgData name="Pavan Medidhi" userId="5b6b41c3a8b8a3ce" providerId="LiveId" clId="{37E5A97A-F992-4269-ADE0-1A296F6B315A}" dt="2024-12-11T01:09:07.945" v="142" actId="1076"/>
          <ac:spMkLst>
            <pc:docMk/>
            <pc:sldMk cId="0" sldId="276"/>
            <ac:spMk id="4" creationId="{00000000-0000-0000-0000-000000000000}"/>
          </ac:spMkLst>
        </pc:spChg>
      </pc:sldChg>
      <pc:sldChg chg="add">
        <pc:chgData name="Pavan Medidhi" userId="5b6b41c3a8b8a3ce" providerId="LiveId" clId="{37E5A97A-F992-4269-ADE0-1A296F6B315A}" dt="2024-12-11T01:07:01.391" v="113"/>
        <pc:sldMkLst>
          <pc:docMk/>
          <pc:sldMk cId="3222936422"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A63048-4F84-4D92-AA77-28C3978ED609}" type="datetimeFigureOut">
              <a:rPr lang="en-CA" smtClean="0"/>
              <a:t>2024-12-10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559542-3699-437F-B379-14DC54D99D3C}" type="slidenum">
              <a:rPr lang="en-CA" smtClean="0"/>
              <a:t>‹#›</a:t>
            </a:fld>
            <a:endParaRPr lang="en-CA"/>
          </a:p>
        </p:txBody>
      </p:sp>
    </p:spTree>
    <p:extLst>
      <p:ext uri="{BB962C8B-B14F-4D97-AF65-F5344CB8AC3E}">
        <p14:creationId xmlns:p14="http://schemas.microsoft.com/office/powerpoint/2010/main" val="4081052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2CC71-4721-F761-31AB-00989EF7AA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71AA0115-BED0-87BA-5814-DBD7B2C708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9B3667F-B884-A88D-D866-394BBAF815CF}"/>
              </a:ext>
            </a:extLst>
          </p:cNvPr>
          <p:cNvSpPr>
            <a:spLocks noGrp="1"/>
          </p:cNvSpPr>
          <p:nvPr>
            <p:ph type="dt" sz="half" idx="10"/>
          </p:nvPr>
        </p:nvSpPr>
        <p:spPr/>
        <p:txBody>
          <a:bodyPr/>
          <a:lstStyle/>
          <a:p>
            <a:fld id="{D1CE9066-0883-42A8-B732-1513A4ED0C8B}" type="datetimeFigureOut">
              <a:rPr lang="en-CA" smtClean="0"/>
              <a:t>2024-12-10</a:t>
            </a:fld>
            <a:endParaRPr lang="en-CA"/>
          </a:p>
        </p:txBody>
      </p:sp>
      <p:sp>
        <p:nvSpPr>
          <p:cNvPr id="5" name="Footer Placeholder 4">
            <a:extLst>
              <a:ext uri="{FF2B5EF4-FFF2-40B4-BE49-F238E27FC236}">
                <a16:creationId xmlns:a16="http://schemas.microsoft.com/office/drawing/2014/main" id="{65A78664-61FE-BB46-68AC-FB0438345E9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6D19299-F978-8AB4-769C-B595677F758A}"/>
              </a:ext>
            </a:extLst>
          </p:cNvPr>
          <p:cNvSpPr>
            <a:spLocks noGrp="1"/>
          </p:cNvSpPr>
          <p:nvPr>
            <p:ph type="sldNum" sz="quarter" idx="12"/>
          </p:nvPr>
        </p:nvSpPr>
        <p:spPr/>
        <p:txBody>
          <a:bodyPr/>
          <a:lstStyle/>
          <a:p>
            <a:fld id="{F7CE1293-FC08-408B-9E63-AD1F807EFB1A}" type="slidenum">
              <a:rPr lang="en-CA" smtClean="0"/>
              <a:t>‹#›</a:t>
            </a:fld>
            <a:endParaRPr lang="en-CA"/>
          </a:p>
        </p:txBody>
      </p:sp>
    </p:spTree>
    <p:extLst>
      <p:ext uri="{BB962C8B-B14F-4D97-AF65-F5344CB8AC3E}">
        <p14:creationId xmlns:p14="http://schemas.microsoft.com/office/powerpoint/2010/main" val="2237456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100D4-E8B0-9D40-8B4D-DFECD1F7D05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7A1894B-451D-AB59-CCB3-6B25F29A09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452A52-E476-F79F-D151-555B0C939D1D}"/>
              </a:ext>
            </a:extLst>
          </p:cNvPr>
          <p:cNvSpPr>
            <a:spLocks noGrp="1"/>
          </p:cNvSpPr>
          <p:nvPr>
            <p:ph type="dt" sz="half" idx="10"/>
          </p:nvPr>
        </p:nvSpPr>
        <p:spPr/>
        <p:txBody>
          <a:bodyPr/>
          <a:lstStyle/>
          <a:p>
            <a:fld id="{D1CE9066-0883-42A8-B732-1513A4ED0C8B}" type="datetimeFigureOut">
              <a:rPr lang="en-CA" smtClean="0"/>
              <a:t>2024-12-10</a:t>
            </a:fld>
            <a:endParaRPr lang="en-CA"/>
          </a:p>
        </p:txBody>
      </p:sp>
      <p:sp>
        <p:nvSpPr>
          <p:cNvPr id="5" name="Footer Placeholder 4">
            <a:extLst>
              <a:ext uri="{FF2B5EF4-FFF2-40B4-BE49-F238E27FC236}">
                <a16:creationId xmlns:a16="http://schemas.microsoft.com/office/drawing/2014/main" id="{E051E265-8258-6E9B-725F-7B4A4CD278A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B49FC9E-4674-AB58-6650-78D091DB72A5}"/>
              </a:ext>
            </a:extLst>
          </p:cNvPr>
          <p:cNvSpPr>
            <a:spLocks noGrp="1"/>
          </p:cNvSpPr>
          <p:nvPr>
            <p:ph type="sldNum" sz="quarter" idx="12"/>
          </p:nvPr>
        </p:nvSpPr>
        <p:spPr/>
        <p:txBody>
          <a:bodyPr/>
          <a:lstStyle/>
          <a:p>
            <a:fld id="{F7CE1293-FC08-408B-9E63-AD1F807EFB1A}" type="slidenum">
              <a:rPr lang="en-CA" smtClean="0"/>
              <a:t>‹#›</a:t>
            </a:fld>
            <a:endParaRPr lang="en-CA"/>
          </a:p>
        </p:txBody>
      </p:sp>
    </p:spTree>
    <p:extLst>
      <p:ext uri="{BB962C8B-B14F-4D97-AF65-F5344CB8AC3E}">
        <p14:creationId xmlns:p14="http://schemas.microsoft.com/office/powerpoint/2010/main" val="2096106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183873-8B3F-FC99-466E-F83E9CF0824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88E4054-EC4C-3EEE-058B-7A563D936C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4F8C1C3-318D-E531-94E5-ECB51761B793}"/>
              </a:ext>
            </a:extLst>
          </p:cNvPr>
          <p:cNvSpPr>
            <a:spLocks noGrp="1"/>
          </p:cNvSpPr>
          <p:nvPr>
            <p:ph type="dt" sz="half" idx="10"/>
          </p:nvPr>
        </p:nvSpPr>
        <p:spPr/>
        <p:txBody>
          <a:bodyPr/>
          <a:lstStyle/>
          <a:p>
            <a:fld id="{D1CE9066-0883-42A8-B732-1513A4ED0C8B}" type="datetimeFigureOut">
              <a:rPr lang="en-CA" smtClean="0"/>
              <a:t>2024-12-10</a:t>
            </a:fld>
            <a:endParaRPr lang="en-CA"/>
          </a:p>
        </p:txBody>
      </p:sp>
      <p:sp>
        <p:nvSpPr>
          <p:cNvPr id="5" name="Footer Placeholder 4">
            <a:extLst>
              <a:ext uri="{FF2B5EF4-FFF2-40B4-BE49-F238E27FC236}">
                <a16:creationId xmlns:a16="http://schemas.microsoft.com/office/drawing/2014/main" id="{C06142FB-47CE-637D-CFC4-F37A71191D3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6CFFFAB-D4B6-275A-B132-3B7774B3ABAE}"/>
              </a:ext>
            </a:extLst>
          </p:cNvPr>
          <p:cNvSpPr>
            <a:spLocks noGrp="1"/>
          </p:cNvSpPr>
          <p:nvPr>
            <p:ph type="sldNum" sz="quarter" idx="12"/>
          </p:nvPr>
        </p:nvSpPr>
        <p:spPr/>
        <p:txBody>
          <a:bodyPr/>
          <a:lstStyle/>
          <a:p>
            <a:fld id="{F7CE1293-FC08-408B-9E63-AD1F807EFB1A}" type="slidenum">
              <a:rPr lang="en-CA" smtClean="0"/>
              <a:t>‹#›</a:t>
            </a:fld>
            <a:endParaRPr lang="en-CA"/>
          </a:p>
        </p:txBody>
      </p:sp>
    </p:spTree>
    <p:extLst>
      <p:ext uri="{BB962C8B-B14F-4D97-AF65-F5344CB8AC3E}">
        <p14:creationId xmlns:p14="http://schemas.microsoft.com/office/powerpoint/2010/main" val="2098718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3217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20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580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457F-7C36-CECF-8359-01B5BEAA598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0E0C019-E1A5-D8C7-A149-F8C4E8E1A2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8BAA217-57C2-843D-65F4-D2E1AA83713E}"/>
              </a:ext>
            </a:extLst>
          </p:cNvPr>
          <p:cNvSpPr>
            <a:spLocks noGrp="1"/>
          </p:cNvSpPr>
          <p:nvPr>
            <p:ph type="dt" sz="half" idx="10"/>
          </p:nvPr>
        </p:nvSpPr>
        <p:spPr/>
        <p:txBody>
          <a:bodyPr/>
          <a:lstStyle/>
          <a:p>
            <a:fld id="{D1CE9066-0883-42A8-B732-1513A4ED0C8B}" type="datetimeFigureOut">
              <a:rPr lang="en-CA" smtClean="0"/>
              <a:t>2024-12-10</a:t>
            </a:fld>
            <a:endParaRPr lang="en-CA"/>
          </a:p>
        </p:txBody>
      </p:sp>
      <p:sp>
        <p:nvSpPr>
          <p:cNvPr id="5" name="Footer Placeholder 4">
            <a:extLst>
              <a:ext uri="{FF2B5EF4-FFF2-40B4-BE49-F238E27FC236}">
                <a16:creationId xmlns:a16="http://schemas.microsoft.com/office/drawing/2014/main" id="{FFA55156-F8FB-D2F9-F069-B0A670D1B67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476A863-759F-99DC-FF3E-1F609AB76714}"/>
              </a:ext>
            </a:extLst>
          </p:cNvPr>
          <p:cNvSpPr>
            <a:spLocks noGrp="1"/>
          </p:cNvSpPr>
          <p:nvPr>
            <p:ph type="sldNum" sz="quarter" idx="12"/>
          </p:nvPr>
        </p:nvSpPr>
        <p:spPr/>
        <p:txBody>
          <a:bodyPr/>
          <a:lstStyle/>
          <a:p>
            <a:fld id="{F7CE1293-FC08-408B-9E63-AD1F807EFB1A}" type="slidenum">
              <a:rPr lang="en-CA" smtClean="0"/>
              <a:t>‹#›</a:t>
            </a:fld>
            <a:endParaRPr lang="en-CA"/>
          </a:p>
        </p:txBody>
      </p:sp>
    </p:spTree>
    <p:extLst>
      <p:ext uri="{BB962C8B-B14F-4D97-AF65-F5344CB8AC3E}">
        <p14:creationId xmlns:p14="http://schemas.microsoft.com/office/powerpoint/2010/main" val="1920888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5DFFC-AB64-A1AE-0AD7-A8B5B2B11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99F9DF9-0F45-2072-5A7E-3A4D6B5FAD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A504AE-15B8-BF92-DDB6-B39F0F896B51}"/>
              </a:ext>
            </a:extLst>
          </p:cNvPr>
          <p:cNvSpPr>
            <a:spLocks noGrp="1"/>
          </p:cNvSpPr>
          <p:nvPr>
            <p:ph type="dt" sz="half" idx="10"/>
          </p:nvPr>
        </p:nvSpPr>
        <p:spPr/>
        <p:txBody>
          <a:bodyPr/>
          <a:lstStyle/>
          <a:p>
            <a:fld id="{D1CE9066-0883-42A8-B732-1513A4ED0C8B}" type="datetimeFigureOut">
              <a:rPr lang="en-CA" smtClean="0"/>
              <a:t>2024-12-10</a:t>
            </a:fld>
            <a:endParaRPr lang="en-CA"/>
          </a:p>
        </p:txBody>
      </p:sp>
      <p:sp>
        <p:nvSpPr>
          <p:cNvPr id="5" name="Footer Placeholder 4">
            <a:extLst>
              <a:ext uri="{FF2B5EF4-FFF2-40B4-BE49-F238E27FC236}">
                <a16:creationId xmlns:a16="http://schemas.microsoft.com/office/drawing/2014/main" id="{BA2E35B4-09DB-40AC-4964-1F7C62C26C6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BE0DE1F-091A-C369-DAE4-A0540869BA3E}"/>
              </a:ext>
            </a:extLst>
          </p:cNvPr>
          <p:cNvSpPr>
            <a:spLocks noGrp="1"/>
          </p:cNvSpPr>
          <p:nvPr>
            <p:ph type="sldNum" sz="quarter" idx="12"/>
          </p:nvPr>
        </p:nvSpPr>
        <p:spPr/>
        <p:txBody>
          <a:bodyPr/>
          <a:lstStyle/>
          <a:p>
            <a:fld id="{F7CE1293-FC08-408B-9E63-AD1F807EFB1A}" type="slidenum">
              <a:rPr lang="en-CA" smtClean="0"/>
              <a:t>‹#›</a:t>
            </a:fld>
            <a:endParaRPr lang="en-CA"/>
          </a:p>
        </p:txBody>
      </p:sp>
    </p:spTree>
    <p:extLst>
      <p:ext uri="{BB962C8B-B14F-4D97-AF65-F5344CB8AC3E}">
        <p14:creationId xmlns:p14="http://schemas.microsoft.com/office/powerpoint/2010/main" val="3201371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E3978-C8BD-BCF2-0B9A-9B6551AB54A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4FDFB6C-6A55-5AA0-C7C9-249967E8BF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315AD93-3D41-4EEB-4D95-748D2091C5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04AF041F-EE69-6006-4793-22AF625D2C19}"/>
              </a:ext>
            </a:extLst>
          </p:cNvPr>
          <p:cNvSpPr>
            <a:spLocks noGrp="1"/>
          </p:cNvSpPr>
          <p:nvPr>
            <p:ph type="dt" sz="half" idx="10"/>
          </p:nvPr>
        </p:nvSpPr>
        <p:spPr/>
        <p:txBody>
          <a:bodyPr/>
          <a:lstStyle/>
          <a:p>
            <a:fld id="{D1CE9066-0883-42A8-B732-1513A4ED0C8B}" type="datetimeFigureOut">
              <a:rPr lang="en-CA" smtClean="0"/>
              <a:t>2024-12-10</a:t>
            </a:fld>
            <a:endParaRPr lang="en-CA"/>
          </a:p>
        </p:txBody>
      </p:sp>
      <p:sp>
        <p:nvSpPr>
          <p:cNvPr id="6" name="Footer Placeholder 5">
            <a:extLst>
              <a:ext uri="{FF2B5EF4-FFF2-40B4-BE49-F238E27FC236}">
                <a16:creationId xmlns:a16="http://schemas.microsoft.com/office/drawing/2014/main" id="{9B1643E0-BFA0-182B-4A3F-CB0CE3DC38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E659736-D3FB-9340-0722-42737C29EF12}"/>
              </a:ext>
            </a:extLst>
          </p:cNvPr>
          <p:cNvSpPr>
            <a:spLocks noGrp="1"/>
          </p:cNvSpPr>
          <p:nvPr>
            <p:ph type="sldNum" sz="quarter" idx="12"/>
          </p:nvPr>
        </p:nvSpPr>
        <p:spPr/>
        <p:txBody>
          <a:bodyPr/>
          <a:lstStyle/>
          <a:p>
            <a:fld id="{F7CE1293-FC08-408B-9E63-AD1F807EFB1A}" type="slidenum">
              <a:rPr lang="en-CA" smtClean="0"/>
              <a:t>‹#›</a:t>
            </a:fld>
            <a:endParaRPr lang="en-CA"/>
          </a:p>
        </p:txBody>
      </p:sp>
    </p:spTree>
    <p:extLst>
      <p:ext uri="{BB962C8B-B14F-4D97-AF65-F5344CB8AC3E}">
        <p14:creationId xmlns:p14="http://schemas.microsoft.com/office/powerpoint/2010/main" val="1597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6F944-9516-4A61-2D22-FD877B7E00F0}"/>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A8A541C-1CBD-5B35-06F4-953FBA4DE0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DFB15E-70AA-4679-D292-0D8F14644D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3BFEE75-A833-5FC2-EFF1-B7BEFD1B16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84FFD4-A9F5-4DD3-2931-84A684912E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E9687A29-083B-598E-FC39-C450C072E94A}"/>
              </a:ext>
            </a:extLst>
          </p:cNvPr>
          <p:cNvSpPr>
            <a:spLocks noGrp="1"/>
          </p:cNvSpPr>
          <p:nvPr>
            <p:ph type="dt" sz="half" idx="10"/>
          </p:nvPr>
        </p:nvSpPr>
        <p:spPr/>
        <p:txBody>
          <a:bodyPr/>
          <a:lstStyle/>
          <a:p>
            <a:fld id="{D1CE9066-0883-42A8-B732-1513A4ED0C8B}" type="datetimeFigureOut">
              <a:rPr lang="en-CA" smtClean="0"/>
              <a:t>2024-12-10</a:t>
            </a:fld>
            <a:endParaRPr lang="en-CA"/>
          </a:p>
        </p:txBody>
      </p:sp>
      <p:sp>
        <p:nvSpPr>
          <p:cNvPr id="8" name="Footer Placeholder 7">
            <a:extLst>
              <a:ext uri="{FF2B5EF4-FFF2-40B4-BE49-F238E27FC236}">
                <a16:creationId xmlns:a16="http://schemas.microsoft.com/office/drawing/2014/main" id="{2A449BBF-B978-BDC1-F1EB-E619FED6C83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86C6095-057F-7468-FDC8-4367E872EE0E}"/>
              </a:ext>
            </a:extLst>
          </p:cNvPr>
          <p:cNvSpPr>
            <a:spLocks noGrp="1"/>
          </p:cNvSpPr>
          <p:nvPr>
            <p:ph type="sldNum" sz="quarter" idx="12"/>
          </p:nvPr>
        </p:nvSpPr>
        <p:spPr/>
        <p:txBody>
          <a:bodyPr/>
          <a:lstStyle/>
          <a:p>
            <a:fld id="{F7CE1293-FC08-408B-9E63-AD1F807EFB1A}" type="slidenum">
              <a:rPr lang="en-CA" smtClean="0"/>
              <a:t>‹#›</a:t>
            </a:fld>
            <a:endParaRPr lang="en-CA"/>
          </a:p>
        </p:txBody>
      </p:sp>
    </p:spTree>
    <p:extLst>
      <p:ext uri="{BB962C8B-B14F-4D97-AF65-F5344CB8AC3E}">
        <p14:creationId xmlns:p14="http://schemas.microsoft.com/office/powerpoint/2010/main" val="1939947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719F-7212-A95C-7AA1-A3D61E63F47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C0A0EAB-B433-95E1-2447-971A2246BD34}"/>
              </a:ext>
            </a:extLst>
          </p:cNvPr>
          <p:cNvSpPr>
            <a:spLocks noGrp="1"/>
          </p:cNvSpPr>
          <p:nvPr>
            <p:ph type="dt" sz="half" idx="10"/>
          </p:nvPr>
        </p:nvSpPr>
        <p:spPr/>
        <p:txBody>
          <a:bodyPr/>
          <a:lstStyle/>
          <a:p>
            <a:fld id="{D1CE9066-0883-42A8-B732-1513A4ED0C8B}" type="datetimeFigureOut">
              <a:rPr lang="en-CA" smtClean="0"/>
              <a:t>2024-12-10</a:t>
            </a:fld>
            <a:endParaRPr lang="en-CA"/>
          </a:p>
        </p:txBody>
      </p:sp>
      <p:sp>
        <p:nvSpPr>
          <p:cNvPr id="4" name="Footer Placeholder 3">
            <a:extLst>
              <a:ext uri="{FF2B5EF4-FFF2-40B4-BE49-F238E27FC236}">
                <a16:creationId xmlns:a16="http://schemas.microsoft.com/office/drawing/2014/main" id="{ED206BCA-AED5-4EA2-7C38-4AD59BA08BB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EC0BF15-7E03-4F5E-E43D-4EEB6EF3BEE2}"/>
              </a:ext>
            </a:extLst>
          </p:cNvPr>
          <p:cNvSpPr>
            <a:spLocks noGrp="1"/>
          </p:cNvSpPr>
          <p:nvPr>
            <p:ph type="sldNum" sz="quarter" idx="12"/>
          </p:nvPr>
        </p:nvSpPr>
        <p:spPr/>
        <p:txBody>
          <a:bodyPr/>
          <a:lstStyle/>
          <a:p>
            <a:fld id="{F7CE1293-FC08-408B-9E63-AD1F807EFB1A}" type="slidenum">
              <a:rPr lang="en-CA" smtClean="0"/>
              <a:t>‹#›</a:t>
            </a:fld>
            <a:endParaRPr lang="en-CA"/>
          </a:p>
        </p:txBody>
      </p:sp>
    </p:spTree>
    <p:extLst>
      <p:ext uri="{BB962C8B-B14F-4D97-AF65-F5344CB8AC3E}">
        <p14:creationId xmlns:p14="http://schemas.microsoft.com/office/powerpoint/2010/main" val="2377227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59394E-9285-93BD-2A3E-21A3E38E2F05}"/>
              </a:ext>
            </a:extLst>
          </p:cNvPr>
          <p:cNvSpPr>
            <a:spLocks noGrp="1"/>
          </p:cNvSpPr>
          <p:nvPr>
            <p:ph type="dt" sz="half" idx="10"/>
          </p:nvPr>
        </p:nvSpPr>
        <p:spPr/>
        <p:txBody>
          <a:bodyPr/>
          <a:lstStyle/>
          <a:p>
            <a:fld id="{D1CE9066-0883-42A8-B732-1513A4ED0C8B}" type="datetimeFigureOut">
              <a:rPr lang="en-CA" smtClean="0"/>
              <a:t>2024-12-10</a:t>
            </a:fld>
            <a:endParaRPr lang="en-CA"/>
          </a:p>
        </p:txBody>
      </p:sp>
      <p:sp>
        <p:nvSpPr>
          <p:cNvPr id="3" name="Footer Placeholder 2">
            <a:extLst>
              <a:ext uri="{FF2B5EF4-FFF2-40B4-BE49-F238E27FC236}">
                <a16:creationId xmlns:a16="http://schemas.microsoft.com/office/drawing/2014/main" id="{09F34753-688C-6E68-0491-D5D6B2FCC645}"/>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2F8B062-8D33-2E71-A86E-C6EB046D2ABE}"/>
              </a:ext>
            </a:extLst>
          </p:cNvPr>
          <p:cNvSpPr>
            <a:spLocks noGrp="1"/>
          </p:cNvSpPr>
          <p:nvPr>
            <p:ph type="sldNum" sz="quarter" idx="12"/>
          </p:nvPr>
        </p:nvSpPr>
        <p:spPr/>
        <p:txBody>
          <a:bodyPr/>
          <a:lstStyle/>
          <a:p>
            <a:fld id="{F7CE1293-FC08-408B-9E63-AD1F807EFB1A}" type="slidenum">
              <a:rPr lang="en-CA" smtClean="0"/>
              <a:t>‹#›</a:t>
            </a:fld>
            <a:endParaRPr lang="en-CA"/>
          </a:p>
        </p:txBody>
      </p:sp>
    </p:spTree>
    <p:extLst>
      <p:ext uri="{BB962C8B-B14F-4D97-AF65-F5344CB8AC3E}">
        <p14:creationId xmlns:p14="http://schemas.microsoft.com/office/powerpoint/2010/main" val="89452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FF9F8-A737-5A7B-B934-DB7AAB9DDA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CF80481-751E-5D2D-A9A6-D6FE199D1B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B89A0C1E-0454-4D52-B913-17C66D1ED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6E2F15-B5C0-033C-7D38-9BC83A72E73A}"/>
              </a:ext>
            </a:extLst>
          </p:cNvPr>
          <p:cNvSpPr>
            <a:spLocks noGrp="1"/>
          </p:cNvSpPr>
          <p:nvPr>
            <p:ph type="dt" sz="half" idx="10"/>
          </p:nvPr>
        </p:nvSpPr>
        <p:spPr/>
        <p:txBody>
          <a:bodyPr/>
          <a:lstStyle/>
          <a:p>
            <a:fld id="{D1CE9066-0883-42A8-B732-1513A4ED0C8B}" type="datetimeFigureOut">
              <a:rPr lang="en-CA" smtClean="0"/>
              <a:t>2024-12-10</a:t>
            </a:fld>
            <a:endParaRPr lang="en-CA"/>
          </a:p>
        </p:txBody>
      </p:sp>
      <p:sp>
        <p:nvSpPr>
          <p:cNvPr id="6" name="Footer Placeholder 5">
            <a:extLst>
              <a:ext uri="{FF2B5EF4-FFF2-40B4-BE49-F238E27FC236}">
                <a16:creationId xmlns:a16="http://schemas.microsoft.com/office/drawing/2014/main" id="{8BA0B414-7167-C412-C9BD-8366C6B34CA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DB46CEC-86DA-9194-E738-5D43FD741B1C}"/>
              </a:ext>
            </a:extLst>
          </p:cNvPr>
          <p:cNvSpPr>
            <a:spLocks noGrp="1"/>
          </p:cNvSpPr>
          <p:nvPr>
            <p:ph type="sldNum" sz="quarter" idx="12"/>
          </p:nvPr>
        </p:nvSpPr>
        <p:spPr/>
        <p:txBody>
          <a:bodyPr/>
          <a:lstStyle/>
          <a:p>
            <a:fld id="{F7CE1293-FC08-408B-9E63-AD1F807EFB1A}" type="slidenum">
              <a:rPr lang="en-CA" smtClean="0"/>
              <a:t>‹#›</a:t>
            </a:fld>
            <a:endParaRPr lang="en-CA"/>
          </a:p>
        </p:txBody>
      </p:sp>
    </p:spTree>
    <p:extLst>
      <p:ext uri="{BB962C8B-B14F-4D97-AF65-F5344CB8AC3E}">
        <p14:creationId xmlns:p14="http://schemas.microsoft.com/office/powerpoint/2010/main" val="3777630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07723-F45D-C697-F0D3-6637A5532A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F527734-3CFA-3C67-20D8-4A9CB1FDA5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9839044B-51D3-8819-BBEA-A71EE5D9DC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3B22BF-0400-2FB4-6315-72229FA71A86}"/>
              </a:ext>
            </a:extLst>
          </p:cNvPr>
          <p:cNvSpPr>
            <a:spLocks noGrp="1"/>
          </p:cNvSpPr>
          <p:nvPr>
            <p:ph type="dt" sz="half" idx="10"/>
          </p:nvPr>
        </p:nvSpPr>
        <p:spPr/>
        <p:txBody>
          <a:bodyPr/>
          <a:lstStyle/>
          <a:p>
            <a:fld id="{D1CE9066-0883-42A8-B732-1513A4ED0C8B}" type="datetimeFigureOut">
              <a:rPr lang="en-CA" smtClean="0"/>
              <a:t>2024-12-10</a:t>
            </a:fld>
            <a:endParaRPr lang="en-CA"/>
          </a:p>
        </p:txBody>
      </p:sp>
      <p:sp>
        <p:nvSpPr>
          <p:cNvPr id="6" name="Footer Placeholder 5">
            <a:extLst>
              <a:ext uri="{FF2B5EF4-FFF2-40B4-BE49-F238E27FC236}">
                <a16:creationId xmlns:a16="http://schemas.microsoft.com/office/drawing/2014/main" id="{DCB93797-5F78-FB97-46E3-9AAA273C24C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8195565-BFA8-ED87-1665-67B7D2D57C0A}"/>
              </a:ext>
            </a:extLst>
          </p:cNvPr>
          <p:cNvSpPr>
            <a:spLocks noGrp="1"/>
          </p:cNvSpPr>
          <p:nvPr>
            <p:ph type="sldNum" sz="quarter" idx="12"/>
          </p:nvPr>
        </p:nvSpPr>
        <p:spPr/>
        <p:txBody>
          <a:bodyPr/>
          <a:lstStyle/>
          <a:p>
            <a:fld id="{F7CE1293-FC08-408B-9E63-AD1F807EFB1A}" type="slidenum">
              <a:rPr lang="en-CA" smtClean="0"/>
              <a:t>‹#›</a:t>
            </a:fld>
            <a:endParaRPr lang="en-CA"/>
          </a:p>
        </p:txBody>
      </p:sp>
    </p:spTree>
    <p:extLst>
      <p:ext uri="{BB962C8B-B14F-4D97-AF65-F5344CB8AC3E}">
        <p14:creationId xmlns:p14="http://schemas.microsoft.com/office/powerpoint/2010/main" val="3828183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8A0B2B-50D0-A26E-D754-D10F546F42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8EBD4FF-4F5D-591A-8DED-1A5A577904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9D9FC35-EEF7-9511-82F4-2773E97C14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1CE9066-0883-42A8-B732-1513A4ED0C8B}" type="datetimeFigureOut">
              <a:rPr lang="en-CA" smtClean="0"/>
              <a:t>2024-12-10</a:t>
            </a:fld>
            <a:endParaRPr lang="en-CA"/>
          </a:p>
        </p:txBody>
      </p:sp>
      <p:sp>
        <p:nvSpPr>
          <p:cNvPr id="5" name="Footer Placeholder 4">
            <a:extLst>
              <a:ext uri="{FF2B5EF4-FFF2-40B4-BE49-F238E27FC236}">
                <a16:creationId xmlns:a16="http://schemas.microsoft.com/office/drawing/2014/main" id="{6AA74CBF-9560-A162-74C9-DAEDF11857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32E0CC66-85CA-8362-DCC9-B60B8875BF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7CE1293-FC08-408B-9E63-AD1F807EFB1A}" type="slidenum">
              <a:rPr lang="en-CA" smtClean="0"/>
              <a:t>‹#›</a:t>
            </a:fld>
            <a:endParaRPr lang="en-CA"/>
          </a:p>
        </p:txBody>
      </p:sp>
    </p:spTree>
    <p:extLst>
      <p:ext uri="{BB962C8B-B14F-4D97-AF65-F5344CB8AC3E}">
        <p14:creationId xmlns:p14="http://schemas.microsoft.com/office/powerpoint/2010/main" val="3580468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472B-E5B4-3661-37E5-5E98D31EDC08}"/>
              </a:ext>
            </a:extLst>
          </p:cNvPr>
          <p:cNvSpPr>
            <a:spLocks noGrp="1"/>
          </p:cNvSpPr>
          <p:nvPr>
            <p:ph type="ctrTitle"/>
          </p:nvPr>
        </p:nvSpPr>
        <p:spPr>
          <a:xfrm>
            <a:off x="5289754" y="470517"/>
            <a:ext cx="6561935" cy="2707689"/>
          </a:xfrm>
        </p:spPr>
        <p:txBody>
          <a:bodyPr>
            <a:normAutofit/>
          </a:bodyPr>
          <a:lstStyle/>
          <a:p>
            <a:r>
              <a:rPr lang="en-US" sz="3200" b="1" dirty="0">
                <a:solidFill>
                  <a:schemeClr val="tx1"/>
                </a:solidFill>
                <a:latin typeface="+mn-lt"/>
                <a:ea typeface="DM Sans Medium" pitchFamily="34" charset="-122"/>
                <a:cs typeface="DM Sans Medium" pitchFamily="34" charset="-120"/>
              </a:rPr>
              <a:t>DATA-DRIVEN INSIGHTS FOR BUSINESS OPTIMIZATION: ANALYZING THE CLASSIC MODELS DATASET</a:t>
            </a:r>
            <a:endParaRPr lang="en-CA" sz="3200" b="1" dirty="0">
              <a:solidFill>
                <a:schemeClr val="tx1"/>
              </a:solidFill>
              <a:latin typeface="+mn-lt"/>
            </a:endParaRPr>
          </a:p>
        </p:txBody>
      </p:sp>
      <p:sp>
        <p:nvSpPr>
          <p:cNvPr id="7" name="Text 1">
            <a:extLst>
              <a:ext uri="{FF2B5EF4-FFF2-40B4-BE49-F238E27FC236}">
                <a16:creationId xmlns:a16="http://schemas.microsoft.com/office/drawing/2014/main" id="{FAF22C32-C75C-A3FC-B968-54D0962BA5A4}"/>
              </a:ext>
            </a:extLst>
          </p:cNvPr>
          <p:cNvSpPr/>
          <p:nvPr/>
        </p:nvSpPr>
        <p:spPr>
          <a:xfrm>
            <a:off x="5478298" y="4345324"/>
            <a:ext cx="3953249" cy="2438974"/>
          </a:xfrm>
          <a:prstGeom prst="rect">
            <a:avLst/>
          </a:prstGeom>
          <a:noFill/>
          <a:ln/>
        </p:spPr>
        <p:txBody>
          <a:bodyPr wrap="square" lIns="0" tIns="0" rIns="0" bIns="0" rtlCol="0" anchor="t"/>
          <a:lstStyle/>
          <a:p>
            <a:pPr marL="0" indent="0">
              <a:lnSpc>
                <a:spcPts val="2850"/>
              </a:lnSpc>
              <a:buNone/>
            </a:pPr>
            <a:r>
              <a:rPr lang="en-US"/>
              <a:t>Group Members:</a:t>
            </a:r>
            <a:endParaRPr lang="en-US" dirty="0"/>
          </a:p>
          <a:p>
            <a:pPr marL="0" indent="0">
              <a:lnSpc>
                <a:spcPts val="2850"/>
              </a:lnSpc>
              <a:buNone/>
            </a:pPr>
            <a:r>
              <a:rPr lang="en-US" dirty="0"/>
              <a:t>Laxmi Prasanna Podhem</a:t>
            </a:r>
          </a:p>
          <a:p>
            <a:pPr marL="0" indent="0">
              <a:lnSpc>
                <a:spcPts val="2850"/>
              </a:lnSpc>
              <a:buNone/>
            </a:pPr>
            <a:r>
              <a:rPr lang="en-US" dirty="0"/>
              <a:t>Baanu Vasundhara Tumma</a:t>
            </a:r>
          </a:p>
          <a:p>
            <a:pPr marL="0" indent="0">
              <a:lnSpc>
                <a:spcPts val="2850"/>
              </a:lnSpc>
              <a:buNone/>
            </a:pPr>
            <a:r>
              <a:rPr lang="en-US" dirty="0"/>
              <a:t>Vishnu Uday Pavan</a:t>
            </a:r>
          </a:p>
          <a:p>
            <a:pPr marL="0" indent="0">
              <a:lnSpc>
                <a:spcPts val="2850"/>
              </a:lnSpc>
              <a:buNone/>
            </a:pPr>
            <a:r>
              <a:rPr lang="en-US" dirty="0"/>
              <a:t>Mahvish Kounain</a:t>
            </a:r>
          </a:p>
          <a:p>
            <a:pPr marL="0" indent="0">
              <a:lnSpc>
                <a:spcPts val="2850"/>
              </a:lnSpc>
              <a:buNone/>
            </a:pPr>
            <a:r>
              <a:rPr lang="en-US" dirty="0"/>
              <a:t>Mounika Ravella</a:t>
            </a:r>
          </a:p>
        </p:txBody>
      </p:sp>
      <p:pic>
        <p:nvPicPr>
          <p:cNvPr id="8" name="Image 0" descr="preencoded.png">
            <a:extLst>
              <a:ext uri="{FF2B5EF4-FFF2-40B4-BE49-F238E27FC236}">
                <a16:creationId xmlns:a16="http://schemas.microsoft.com/office/drawing/2014/main" id="{B3FE4A23-DC2B-E20A-8222-B97E7D261FE8}"/>
              </a:ext>
            </a:extLst>
          </p:cNvPr>
          <p:cNvPicPr>
            <a:picLocks noChangeAspect="1"/>
          </p:cNvPicPr>
          <p:nvPr/>
        </p:nvPicPr>
        <p:blipFill>
          <a:blip r:embed="rId2"/>
          <a:stretch>
            <a:fillRect/>
          </a:stretch>
        </p:blipFill>
        <p:spPr>
          <a:xfrm>
            <a:off x="0" y="11016"/>
            <a:ext cx="5049460" cy="6857994"/>
          </a:xfrm>
          <a:prstGeom prst="rect">
            <a:avLst/>
          </a:prstGeom>
        </p:spPr>
      </p:pic>
    </p:spTree>
    <p:extLst>
      <p:ext uri="{BB962C8B-B14F-4D97-AF65-F5344CB8AC3E}">
        <p14:creationId xmlns:p14="http://schemas.microsoft.com/office/powerpoint/2010/main" val="3298326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008BAF96-CE8F-6F7E-F66E-321B991E2F7E}"/>
              </a:ext>
            </a:extLst>
          </p:cNvPr>
          <p:cNvSpPr/>
          <p:nvPr/>
        </p:nvSpPr>
        <p:spPr>
          <a:xfrm>
            <a:off x="394851" y="258153"/>
            <a:ext cx="2687479" cy="601980"/>
          </a:xfrm>
          <a:prstGeom prst="rect">
            <a:avLst/>
          </a:prstGeom>
          <a:noFill/>
          <a:ln/>
        </p:spPr>
        <p:txBody>
          <a:bodyPr wrap="none" lIns="0" tIns="0" rIns="0" bIns="0" rtlCol="0" anchor="t"/>
          <a:lstStyle/>
          <a:p>
            <a:pPr marL="0" indent="0">
              <a:lnSpc>
                <a:spcPts val="4700"/>
              </a:lnSpc>
              <a:buNone/>
            </a:pPr>
            <a:r>
              <a:rPr lang="en-US" sz="2000" b="1" dirty="0">
                <a:ea typeface="DM Sans Medium" pitchFamily="34" charset="-122"/>
                <a:cs typeface="DM Sans Medium" pitchFamily="34" charset="-120"/>
              </a:rPr>
              <a:t>DATA VISUALIZATION</a:t>
            </a:r>
            <a:endParaRPr lang="en-US" sz="2000" b="1" dirty="0"/>
          </a:p>
        </p:txBody>
      </p:sp>
      <p:sp>
        <p:nvSpPr>
          <p:cNvPr id="3" name="Text 3">
            <a:extLst>
              <a:ext uri="{FF2B5EF4-FFF2-40B4-BE49-F238E27FC236}">
                <a16:creationId xmlns:a16="http://schemas.microsoft.com/office/drawing/2014/main" id="{4C62AC88-AB0A-E3CF-0745-526B14649990}"/>
              </a:ext>
            </a:extLst>
          </p:cNvPr>
          <p:cNvSpPr/>
          <p:nvPr/>
        </p:nvSpPr>
        <p:spPr>
          <a:xfrm>
            <a:off x="394851" y="3547919"/>
            <a:ext cx="2687479" cy="300990"/>
          </a:xfrm>
          <a:prstGeom prst="rect">
            <a:avLst/>
          </a:prstGeom>
          <a:noFill/>
          <a:ln/>
        </p:spPr>
        <p:txBody>
          <a:bodyPr wrap="none" lIns="0" tIns="0" rIns="0" bIns="0" rtlCol="0" anchor="t"/>
          <a:lstStyle/>
          <a:p>
            <a:pPr>
              <a:lnSpc>
                <a:spcPts val="2350"/>
              </a:lnSpc>
            </a:pPr>
            <a:endParaRPr lang="en-US" sz="2400" b="1" dirty="0"/>
          </a:p>
        </p:txBody>
      </p:sp>
      <p:sp>
        <p:nvSpPr>
          <p:cNvPr id="4" name="Text 4">
            <a:extLst>
              <a:ext uri="{FF2B5EF4-FFF2-40B4-BE49-F238E27FC236}">
                <a16:creationId xmlns:a16="http://schemas.microsoft.com/office/drawing/2014/main" id="{29AF6C3C-CC19-E9B4-EBAE-3F45B98F6571}"/>
              </a:ext>
            </a:extLst>
          </p:cNvPr>
          <p:cNvSpPr/>
          <p:nvPr/>
        </p:nvSpPr>
        <p:spPr>
          <a:xfrm>
            <a:off x="242861" y="5791032"/>
            <a:ext cx="11571187" cy="568485"/>
          </a:xfrm>
          <a:prstGeom prst="rect">
            <a:avLst/>
          </a:prstGeom>
          <a:noFill/>
          <a:ln/>
        </p:spPr>
        <p:txBody>
          <a:bodyPr wrap="square" lIns="0" tIns="0" rIns="0" bIns="0" rtlCol="0" anchor="t"/>
          <a:lstStyle/>
          <a:p>
            <a:pPr marL="0" indent="0" algn="l">
              <a:lnSpc>
                <a:spcPts val="2400"/>
              </a:lnSpc>
              <a:buNone/>
            </a:pPr>
            <a:r>
              <a:rPr lang="en-US" sz="1750" dirty="0">
                <a:ea typeface="Inter" pitchFamily="34" charset="-122"/>
                <a:cs typeface="Inter" pitchFamily="34" charset="-120"/>
              </a:rPr>
              <a:t>Sales are highest in the Fall, followed by Spring, Winter, and Summer, indicating significant seasonality.</a:t>
            </a:r>
            <a:endParaRPr lang="en-US" sz="1750" dirty="0"/>
          </a:p>
        </p:txBody>
      </p:sp>
      <p:pic>
        <p:nvPicPr>
          <p:cNvPr id="5" name="Picture 4">
            <a:extLst>
              <a:ext uri="{FF2B5EF4-FFF2-40B4-BE49-F238E27FC236}">
                <a16:creationId xmlns:a16="http://schemas.microsoft.com/office/drawing/2014/main" id="{BD00ECAA-0FCC-0424-FCB0-94D7EB40729C}"/>
              </a:ext>
            </a:extLst>
          </p:cNvPr>
          <p:cNvPicPr>
            <a:picLocks noChangeAspect="1"/>
          </p:cNvPicPr>
          <p:nvPr/>
        </p:nvPicPr>
        <p:blipFill>
          <a:blip r:embed="rId2"/>
          <a:stretch>
            <a:fillRect/>
          </a:stretch>
        </p:blipFill>
        <p:spPr>
          <a:xfrm>
            <a:off x="242861" y="1037311"/>
            <a:ext cx="9853504" cy="4037715"/>
          </a:xfrm>
          <a:prstGeom prst="rect">
            <a:avLst/>
          </a:prstGeom>
        </p:spPr>
      </p:pic>
    </p:spTree>
    <p:extLst>
      <p:ext uri="{BB962C8B-B14F-4D97-AF65-F5344CB8AC3E}">
        <p14:creationId xmlns:p14="http://schemas.microsoft.com/office/powerpoint/2010/main" val="813905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D4D5C9-9FA7-D466-8591-4D1B35D365BD}"/>
              </a:ext>
            </a:extLst>
          </p:cNvPr>
          <p:cNvSpPr txBox="1"/>
          <p:nvPr/>
        </p:nvSpPr>
        <p:spPr>
          <a:xfrm>
            <a:off x="357605" y="5012566"/>
            <a:ext cx="5913016" cy="1451679"/>
          </a:xfrm>
          <a:prstGeom prst="rect">
            <a:avLst/>
          </a:prstGeom>
          <a:noFill/>
        </p:spPr>
        <p:txBody>
          <a:bodyPr wrap="square">
            <a:spAutoFit/>
          </a:bodyPr>
          <a:lstStyle/>
          <a:p>
            <a:pPr>
              <a:lnSpc>
                <a:spcPts val="2650"/>
              </a:lnSpc>
            </a:pPr>
            <a:r>
              <a:rPr lang="en-CA" sz="1800" dirty="0">
                <a:effectLst/>
                <a:ea typeface="Calibri" panose="020F0502020204030204" pitchFamily="34" charset="0"/>
                <a:cs typeface="Arial" panose="020B0604020202020204" pitchFamily="34" charset="0"/>
              </a:rPr>
              <a:t>This supports the alternative hypothesis (H1) that there are significant seasonal patterns and that future sales trends can be forecasted, although the current model has some limitations.</a:t>
            </a:r>
          </a:p>
        </p:txBody>
      </p:sp>
      <p:pic>
        <p:nvPicPr>
          <p:cNvPr id="8" name="Picture 7" descr="A screenshot of a data analysis&#10;&#10;Description automatically generated">
            <a:extLst>
              <a:ext uri="{FF2B5EF4-FFF2-40B4-BE49-F238E27FC236}">
                <a16:creationId xmlns:a16="http://schemas.microsoft.com/office/drawing/2014/main" id="{69BAD57A-2BFF-DD89-F484-F494B66D7A5C}"/>
              </a:ext>
            </a:extLst>
          </p:cNvPr>
          <p:cNvPicPr>
            <a:picLocks noChangeAspect="1"/>
          </p:cNvPicPr>
          <p:nvPr/>
        </p:nvPicPr>
        <p:blipFill rotWithShape="1">
          <a:blip r:embed="rId2">
            <a:extLst>
              <a:ext uri="{28A0092B-C50C-407E-A947-70E740481C1C}">
                <a14:useLocalDpi xmlns:a14="http://schemas.microsoft.com/office/drawing/2010/main" val="0"/>
              </a:ext>
            </a:extLst>
          </a:blip>
          <a:srcRect l="7785" t="2170"/>
          <a:stretch/>
        </p:blipFill>
        <p:spPr bwMode="auto">
          <a:xfrm>
            <a:off x="6458636" y="72718"/>
            <a:ext cx="5375759" cy="6712564"/>
          </a:xfrm>
          <a:prstGeom prst="rect">
            <a:avLst/>
          </a:prstGeom>
          <a:noFill/>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5D80AB36-2DC9-1977-E4F6-06ACC5FD3AE0}"/>
              </a:ext>
            </a:extLst>
          </p:cNvPr>
          <p:cNvSpPr txBox="1"/>
          <p:nvPr/>
        </p:nvSpPr>
        <p:spPr>
          <a:xfrm>
            <a:off x="-291140" y="1119594"/>
            <a:ext cx="6545292" cy="3441327"/>
          </a:xfrm>
          <a:prstGeom prst="rect">
            <a:avLst/>
          </a:prstGeom>
          <a:noFill/>
        </p:spPr>
        <p:txBody>
          <a:bodyPr wrap="square">
            <a:spAutoFit/>
          </a:bodyPr>
          <a:lstStyle/>
          <a:p>
            <a:pPr marL="685800" indent="457200" algn="just">
              <a:lnSpc>
                <a:spcPct val="200000"/>
              </a:lnSpc>
              <a:spcAft>
                <a:spcPts val="800"/>
              </a:spcAft>
            </a:pPr>
            <a:r>
              <a:rPr lang="en-US" sz="1800" b="1" dirty="0">
                <a:effectLst/>
                <a:ea typeface="Calibri" panose="020F0502020204030204" pitchFamily="34" charset="0"/>
                <a:cs typeface="Arial" panose="020B0604020202020204" pitchFamily="34" charset="0"/>
              </a:rPr>
              <a:t>Null Hypothesis (H0)</a:t>
            </a:r>
            <a:r>
              <a:rPr lang="en-US" sz="1800" dirty="0">
                <a:effectLst/>
                <a:ea typeface="Calibri" panose="020F0502020204030204" pitchFamily="34" charset="0"/>
                <a:cs typeface="Arial" panose="020B0604020202020204" pitchFamily="34" charset="0"/>
              </a:rPr>
              <a:t>: There are no significant seasonal patterns in the sales data, and it is not possible to forecast future sales trends accurately.</a:t>
            </a:r>
            <a:endParaRPr lang="en-CA" sz="1800" dirty="0">
              <a:effectLst/>
              <a:ea typeface="Calibri" panose="020F0502020204030204" pitchFamily="34" charset="0"/>
              <a:cs typeface="Arial" panose="020B0604020202020204" pitchFamily="34" charset="0"/>
            </a:endParaRPr>
          </a:p>
          <a:p>
            <a:pPr marL="685800" indent="457200" algn="just">
              <a:lnSpc>
                <a:spcPct val="200000"/>
              </a:lnSpc>
              <a:spcAft>
                <a:spcPts val="800"/>
              </a:spcAft>
            </a:pPr>
            <a:r>
              <a:rPr lang="en-US" sz="1800" b="1" dirty="0">
                <a:effectLst/>
                <a:ea typeface="Calibri" panose="020F0502020204030204" pitchFamily="34" charset="0"/>
                <a:cs typeface="Arial" panose="020B0604020202020204" pitchFamily="34" charset="0"/>
              </a:rPr>
              <a:t>Alternative Hypothesis (H1)</a:t>
            </a:r>
            <a:r>
              <a:rPr lang="en-US" sz="1800" dirty="0">
                <a:effectLst/>
                <a:ea typeface="Calibri" panose="020F0502020204030204" pitchFamily="34" charset="0"/>
                <a:cs typeface="Arial" panose="020B0604020202020204" pitchFamily="34" charset="0"/>
              </a:rPr>
              <a:t>: There are significant seasonal patterns in the sales data, and it is possible to forecast future sales trends accurately.</a:t>
            </a:r>
            <a:endParaRPr lang="en-CA" sz="1800" dirty="0">
              <a:effectLst/>
              <a:ea typeface="Calibri" panose="020F0502020204030204" pitchFamily="34" charset="0"/>
              <a:cs typeface="Arial" panose="020B0604020202020204" pitchFamily="34" charset="0"/>
            </a:endParaRPr>
          </a:p>
        </p:txBody>
      </p:sp>
      <p:sp>
        <p:nvSpPr>
          <p:cNvPr id="2" name="Text 0">
            <a:extLst>
              <a:ext uri="{FF2B5EF4-FFF2-40B4-BE49-F238E27FC236}">
                <a16:creationId xmlns:a16="http://schemas.microsoft.com/office/drawing/2014/main" id="{78005961-7842-6BCA-5E2F-EF8772B615D1}"/>
              </a:ext>
            </a:extLst>
          </p:cNvPr>
          <p:cNvSpPr/>
          <p:nvPr/>
        </p:nvSpPr>
        <p:spPr>
          <a:xfrm>
            <a:off x="-16100" y="100752"/>
            <a:ext cx="6545292" cy="667941"/>
          </a:xfrm>
          <a:prstGeom prst="rect">
            <a:avLst/>
          </a:prstGeom>
          <a:noFill/>
          <a:ln/>
        </p:spPr>
        <p:txBody>
          <a:bodyPr wrap="none" lIns="0" tIns="0" rIns="0" bIns="0" rtlCol="0" anchor="t"/>
          <a:lstStyle/>
          <a:p>
            <a:pPr marL="0" indent="0" algn="ctr">
              <a:lnSpc>
                <a:spcPts val="5250"/>
              </a:lnSpc>
              <a:buNone/>
            </a:pPr>
            <a:r>
              <a:rPr lang="en-US" sz="2000" b="1" dirty="0">
                <a:ea typeface="DM Sans Medium" pitchFamily="34" charset="-122"/>
                <a:cs typeface="DM Sans Medium" pitchFamily="34" charset="-120"/>
              </a:rPr>
              <a:t>DATA MODELING AND EVALUATION</a:t>
            </a:r>
            <a:endParaRPr lang="en-US" sz="2000" b="1" dirty="0"/>
          </a:p>
        </p:txBody>
      </p:sp>
    </p:spTree>
    <p:extLst>
      <p:ext uri="{BB962C8B-B14F-4D97-AF65-F5344CB8AC3E}">
        <p14:creationId xmlns:p14="http://schemas.microsoft.com/office/powerpoint/2010/main" val="809075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F8CC60-BC2B-0964-BC4E-62CAB023AA91}"/>
              </a:ext>
            </a:extLst>
          </p:cNvPr>
          <p:cNvSpPr txBox="1"/>
          <p:nvPr/>
        </p:nvSpPr>
        <p:spPr>
          <a:xfrm>
            <a:off x="365401" y="128097"/>
            <a:ext cx="10982303" cy="661444"/>
          </a:xfrm>
          <a:prstGeom prst="rect">
            <a:avLst/>
          </a:prstGeom>
        </p:spPr>
        <p:txBody>
          <a:bodyPr vert="horz" lIns="91440" tIns="45720" rIns="91440" bIns="45720" rtlCol="0" anchor="ctr">
            <a:normAutofit/>
          </a:bodyPr>
          <a:lstStyle>
            <a:defPPr>
              <a:defRPr lang="en-US"/>
            </a:defPPr>
            <a:lvl1pPr marL="342900" lvl="0" indent="-342900">
              <a:lnSpc>
                <a:spcPct val="90000"/>
              </a:lnSpc>
              <a:spcBef>
                <a:spcPct val="0"/>
              </a:spcBef>
              <a:spcAft>
                <a:spcPts val="600"/>
              </a:spcAft>
              <a:tabLst>
                <a:tab pos="527685" algn="l"/>
              </a:tabLst>
              <a:defRPr b="1" spc="0">
                <a:effectLst/>
                <a:latin typeface="+mj-lt"/>
                <a:ea typeface="+mj-ea"/>
                <a:cs typeface="+mj-cs"/>
              </a:defRPr>
            </a:lvl1pPr>
          </a:lstStyle>
          <a:p>
            <a:r>
              <a:rPr lang="en-US" sz="3200" dirty="0">
                <a:latin typeface="+mn-lt"/>
              </a:rPr>
              <a:t>3. SALES VARIATION ACROSS DIFFERENT COUNTRIES:</a:t>
            </a:r>
          </a:p>
        </p:txBody>
      </p:sp>
      <p:sp>
        <p:nvSpPr>
          <p:cNvPr id="5" name="TextBox 4">
            <a:extLst>
              <a:ext uri="{FF2B5EF4-FFF2-40B4-BE49-F238E27FC236}">
                <a16:creationId xmlns:a16="http://schemas.microsoft.com/office/drawing/2014/main" id="{76EA02F0-89FF-C9DF-1BAB-263F58EBBD7C}"/>
              </a:ext>
            </a:extLst>
          </p:cNvPr>
          <p:cNvSpPr txBox="1"/>
          <p:nvPr/>
        </p:nvSpPr>
        <p:spPr>
          <a:xfrm>
            <a:off x="429408" y="1793471"/>
            <a:ext cx="4206599" cy="3973337"/>
          </a:xfrm>
          <a:prstGeom prst="rect">
            <a:avLst/>
          </a:prstGeom>
        </p:spPr>
        <p:txBody>
          <a:bodyPr vert="horz" lIns="91440" tIns="45720" rIns="91440" bIns="45720" rtlCol="0">
            <a:normAutofit/>
          </a:bodyPr>
          <a:lstStyle/>
          <a:p>
            <a:pPr marR="129540">
              <a:lnSpc>
                <a:spcPct val="90000"/>
              </a:lnSpc>
              <a:spcBef>
                <a:spcPts val="5"/>
              </a:spcBef>
              <a:spcAft>
                <a:spcPts val="600"/>
              </a:spcAft>
            </a:pPr>
            <a:r>
              <a:rPr lang="en-US" sz="2000" dirty="0"/>
              <a:t>This query will help you identify the most profitable countries for classic car sales, enabling the dealership to develop targeted marketing strategies and promotions for these high-performing regions to boost overall revenue.</a:t>
            </a:r>
          </a:p>
        </p:txBody>
      </p:sp>
      <p:pic>
        <p:nvPicPr>
          <p:cNvPr id="4" name="Picture 3" descr="A screenshot of a computer&#10;&#10;Description automatically generated">
            <a:extLst>
              <a:ext uri="{FF2B5EF4-FFF2-40B4-BE49-F238E27FC236}">
                <a16:creationId xmlns:a16="http://schemas.microsoft.com/office/drawing/2014/main" id="{697DADD4-3355-59F4-D468-2D2600BA5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2" y="1358129"/>
            <a:ext cx="2190303" cy="4710330"/>
          </a:xfrm>
          <a:prstGeom prst="rect">
            <a:avLst/>
          </a:prstGeom>
        </p:spPr>
      </p:pic>
      <p:pic>
        <p:nvPicPr>
          <p:cNvPr id="6" name="Image 5" descr="A screenshot of a computer  Description automatically generated">
            <a:extLst>
              <a:ext uri="{FF2B5EF4-FFF2-40B4-BE49-F238E27FC236}">
                <a16:creationId xmlns:a16="http://schemas.microsoft.com/office/drawing/2014/main" id="{3729F9A8-CDD2-B682-5657-199EA7E61C38}"/>
              </a:ext>
            </a:extLst>
          </p:cNvPr>
          <p:cNvPicPr>
            <a:picLocks/>
          </p:cNvPicPr>
          <p:nvPr/>
        </p:nvPicPr>
        <p:blipFill>
          <a:blip r:embed="rId3" cstate="print"/>
          <a:stretch>
            <a:fillRect/>
          </a:stretch>
        </p:blipFill>
        <p:spPr>
          <a:xfrm>
            <a:off x="8011886" y="1358129"/>
            <a:ext cx="3951514" cy="4623244"/>
          </a:xfrm>
          <a:prstGeom prst="rect">
            <a:avLst/>
          </a:prstGeom>
        </p:spPr>
      </p:pic>
      <p:sp>
        <p:nvSpPr>
          <p:cNvPr id="2" name="TextBox 1">
            <a:extLst>
              <a:ext uri="{FF2B5EF4-FFF2-40B4-BE49-F238E27FC236}">
                <a16:creationId xmlns:a16="http://schemas.microsoft.com/office/drawing/2014/main" id="{7C2C0EA7-871C-4ACB-EB99-7638945EFFC2}"/>
              </a:ext>
            </a:extLst>
          </p:cNvPr>
          <p:cNvSpPr txBox="1"/>
          <p:nvPr/>
        </p:nvSpPr>
        <p:spPr>
          <a:xfrm>
            <a:off x="429409" y="866777"/>
            <a:ext cx="5246081" cy="625043"/>
          </a:xfrm>
          <a:prstGeom prst="rect">
            <a:avLst/>
          </a:prstGeom>
          <a:noFill/>
        </p:spPr>
        <p:txBody>
          <a:bodyPr wrap="square">
            <a:spAutoFit/>
          </a:bodyPr>
          <a:lstStyle/>
          <a:p>
            <a:pPr>
              <a:lnSpc>
                <a:spcPct val="200000"/>
              </a:lnSpc>
            </a:pPr>
            <a:r>
              <a:rPr lang="en-US" sz="2000" b="1" dirty="0">
                <a:effectLst/>
                <a:ea typeface="Calibri" panose="020F0502020204030204" pitchFamily="34" charset="0"/>
                <a:cs typeface="Arial" panose="020B0604020202020204" pitchFamily="34" charset="0"/>
              </a:rPr>
              <a:t>SQL QUERIES FOR DATA COLLECTION</a:t>
            </a:r>
            <a:endParaRPr lang="en-CA" sz="2000" b="1" dirty="0">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55949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1597E2-73D3-8557-B1AF-1D63CCB5A19E}"/>
              </a:ext>
            </a:extLst>
          </p:cNvPr>
          <p:cNvSpPr txBox="1"/>
          <p:nvPr/>
        </p:nvSpPr>
        <p:spPr>
          <a:xfrm>
            <a:off x="250320" y="993513"/>
            <a:ext cx="10268787" cy="387094"/>
          </a:xfrm>
          <a:prstGeom prst="rect">
            <a:avLst/>
          </a:prstGeom>
          <a:noFill/>
        </p:spPr>
        <p:txBody>
          <a:bodyPr wrap="square">
            <a:spAutoFit/>
          </a:bodyPr>
          <a:lstStyle/>
          <a:p>
            <a:pPr marL="0" indent="0" algn="l">
              <a:lnSpc>
                <a:spcPts val="2400"/>
              </a:lnSpc>
              <a:buNone/>
            </a:pPr>
            <a:r>
              <a:rPr lang="en-US" sz="1800" dirty="0">
                <a:ea typeface="Inter" pitchFamily="34" charset="-122"/>
                <a:cs typeface="Inter" pitchFamily="34" charset="-120"/>
              </a:rPr>
              <a:t>The USA has the highest sales, exceeding 1.2 million units, while Belgium has the lowest.</a:t>
            </a:r>
            <a:endParaRPr lang="en-US" sz="1800" dirty="0"/>
          </a:p>
        </p:txBody>
      </p:sp>
      <p:pic>
        <p:nvPicPr>
          <p:cNvPr id="4" name="Picture 3">
            <a:extLst>
              <a:ext uri="{FF2B5EF4-FFF2-40B4-BE49-F238E27FC236}">
                <a16:creationId xmlns:a16="http://schemas.microsoft.com/office/drawing/2014/main" id="{810D87BC-D8D2-124D-4058-1A3CAD64AAE1}"/>
              </a:ext>
            </a:extLst>
          </p:cNvPr>
          <p:cNvPicPr>
            <a:picLocks noChangeAspect="1"/>
          </p:cNvPicPr>
          <p:nvPr/>
        </p:nvPicPr>
        <p:blipFill>
          <a:blip r:embed="rId2"/>
          <a:stretch>
            <a:fillRect/>
          </a:stretch>
        </p:blipFill>
        <p:spPr>
          <a:xfrm>
            <a:off x="394851" y="1746504"/>
            <a:ext cx="10952586" cy="4352544"/>
          </a:xfrm>
          <a:prstGeom prst="rect">
            <a:avLst/>
          </a:prstGeom>
        </p:spPr>
      </p:pic>
      <p:sp>
        <p:nvSpPr>
          <p:cNvPr id="5" name="Text 0">
            <a:extLst>
              <a:ext uri="{FF2B5EF4-FFF2-40B4-BE49-F238E27FC236}">
                <a16:creationId xmlns:a16="http://schemas.microsoft.com/office/drawing/2014/main" id="{D7578012-EFE6-CBA8-4779-C2CCC88B20BA}"/>
              </a:ext>
            </a:extLst>
          </p:cNvPr>
          <p:cNvSpPr/>
          <p:nvPr/>
        </p:nvSpPr>
        <p:spPr>
          <a:xfrm>
            <a:off x="394851" y="258153"/>
            <a:ext cx="2687479" cy="601980"/>
          </a:xfrm>
          <a:prstGeom prst="rect">
            <a:avLst/>
          </a:prstGeom>
          <a:noFill/>
          <a:ln/>
        </p:spPr>
        <p:txBody>
          <a:bodyPr wrap="none" lIns="0" tIns="0" rIns="0" bIns="0" rtlCol="0" anchor="t"/>
          <a:lstStyle/>
          <a:p>
            <a:pPr marL="0" indent="0">
              <a:lnSpc>
                <a:spcPts val="4700"/>
              </a:lnSpc>
              <a:buNone/>
            </a:pPr>
            <a:r>
              <a:rPr lang="en-US" sz="2000" b="1" dirty="0">
                <a:ea typeface="DM Sans Medium" pitchFamily="34" charset="-122"/>
                <a:cs typeface="DM Sans Medium" pitchFamily="34" charset="-120"/>
              </a:rPr>
              <a:t>DATA VISUALIZATION</a:t>
            </a:r>
            <a:endParaRPr lang="en-US" sz="2000" b="1" dirty="0"/>
          </a:p>
        </p:txBody>
      </p:sp>
    </p:spTree>
    <p:extLst>
      <p:ext uri="{BB962C8B-B14F-4D97-AF65-F5344CB8AC3E}">
        <p14:creationId xmlns:p14="http://schemas.microsoft.com/office/powerpoint/2010/main" val="1120589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062DE7-4AB3-49BE-18CD-9B8F405C3EAC}"/>
              </a:ext>
            </a:extLst>
          </p:cNvPr>
          <p:cNvSpPr txBox="1"/>
          <p:nvPr/>
        </p:nvSpPr>
        <p:spPr>
          <a:xfrm>
            <a:off x="261668" y="4385243"/>
            <a:ext cx="6094562" cy="2147191"/>
          </a:xfrm>
          <a:prstGeom prst="rect">
            <a:avLst/>
          </a:prstGeom>
          <a:noFill/>
        </p:spPr>
        <p:txBody>
          <a:bodyPr wrap="square">
            <a:spAutoFit/>
          </a:bodyPr>
          <a:lstStyle/>
          <a:p>
            <a:pPr>
              <a:lnSpc>
                <a:spcPts val="2650"/>
              </a:lnSpc>
            </a:pPr>
            <a:r>
              <a:rPr lang="en-CA" sz="1800" dirty="0">
                <a:effectLst/>
                <a:ea typeface="Calibri" panose="020F0502020204030204" pitchFamily="34" charset="0"/>
                <a:cs typeface="Arial" panose="020B0604020202020204" pitchFamily="34" charset="0"/>
              </a:rPr>
              <a:t>The linear regression analysis suggests that there is no significant linear relationship between the countries and their total sales. Therefore, we fail to reject the null hypothesis (H0). This means that, based on this test, there is no significant linear relationship between the countries and their total sales.</a:t>
            </a:r>
          </a:p>
        </p:txBody>
      </p:sp>
      <p:pic>
        <p:nvPicPr>
          <p:cNvPr id="5" name="Picture 4">
            <a:extLst>
              <a:ext uri="{FF2B5EF4-FFF2-40B4-BE49-F238E27FC236}">
                <a16:creationId xmlns:a16="http://schemas.microsoft.com/office/drawing/2014/main" id="{759FCFDC-C64D-D2C9-3795-94D054B8D8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40797" y="439947"/>
            <a:ext cx="5189535" cy="5988651"/>
          </a:xfrm>
          <a:prstGeom prst="rect">
            <a:avLst/>
          </a:prstGeom>
          <a:noFill/>
          <a:ln>
            <a:noFill/>
          </a:ln>
        </p:spPr>
      </p:pic>
      <p:sp>
        <p:nvSpPr>
          <p:cNvPr id="7" name="TextBox 6">
            <a:extLst>
              <a:ext uri="{FF2B5EF4-FFF2-40B4-BE49-F238E27FC236}">
                <a16:creationId xmlns:a16="http://schemas.microsoft.com/office/drawing/2014/main" id="{60E9E502-72E9-6016-46B0-7C50CE44DB6B}"/>
              </a:ext>
            </a:extLst>
          </p:cNvPr>
          <p:cNvSpPr txBox="1"/>
          <p:nvPr/>
        </p:nvSpPr>
        <p:spPr>
          <a:xfrm>
            <a:off x="-492695" y="606932"/>
            <a:ext cx="6505568" cy="3444341"/>
          </a:xfrm>
          <a:prstGeom prst="rect">
            <a:avLst/>
          </a:prstGeom>
          <a:noFill/>
        </p:spPr>
        <p:txBody>
          <a:bodyPr wrap="square">
            <a:spAutoFit/>
          </a:bodyPr>
          <a:lstStyle/>
          <a:p>
            <a:pPr marL="685800" indent="457200" algn="just">
              <a:lnSpc>
                <a:spcPct val="200000"/>
              </a:lnSpc>
              <a:spcAft>
                <a:spcPts val="800"/>
              </a:spcAft>
            </a:pPr>
            <a:r>
              <a:rPr lang="en-US" sz="1800" b="1" dirty="0">
                <a:effectLst/>
                <a:ea typeface="Calibri" panose="020F0502020204030204" pitchFamily="34" charset="0"/>
                <a:cs typeface="Arial" panose="020B0604020202020204" pitchFamily="34" charset="0"/>
              </a:rPr>
              <a:t>Null Hypothesis (H0)</a:t>
            </a:r>
            <a:r>
              <a:rPr lang="en-US" sz="1800" dirty="0">
                <a:effectLst/>
                <a:ea typeface="Calibri" panose="020F0502020204030204" pitchFamily="34" charset="0"/>
                <a:cs typeface="Arial" panose="020B0604020202020204" pitchFamily="34" charset="0"/>
              </a:rPr>
              <a:t>: There is no significant linear relationship between the countries and their total sales.</a:t>
            </a:r>
            <a:endParaRPr lang="en-CA" sz="1800" dirty="0">
              <a:effectLst/>
              <a:ea typeface="Calibri" panose="020F0502020204030204" pitchFamily="34" charset="0"/>
              <a:cs typeface="Arial" panose="020B0604020202020204" pitchFamily="34" charset="0"/>
            </a:endParaRPr>
          </a:p>
          <a:p>
            <a:pPr marL="685800" indent="457200" algn="just">
              <a:lnSpc>
                <a:spcPct val="200000"/>
              </a:lnSpc>
              <a:spcAft>
                <a:spcPts val="800"/>
              </a:spcAft>
            </a:pPr>
            <a:r>
              <a:rPr lang="en-US" sz="1800" b="1" dirty="0">
                <a:effectLst/>
                <a:ea typeface="Calibri" panose="020F0502020204030204" pitchFamily="34" charset="0"/>
                <a:cs typeface="Arial" panose="020B0604020202020204" pitchFamily="34" charset="0"/>
              </a:rPr>
              <a:t>Alternative Hypothesis (H1)</a:t>
            </a:r>
            <a:r>
              <a:rPr lang="en-US" sz="1800" dirty="0">
                <a:effectLst/>
                <a:ea typeface="Calibri" panose="020F0502020204030204" pitchFamily="34" charset="0"/>
                <a:cs typeface="Arial" panose="020B0604020202020204" pitchFamily="34" charset="0"/>
              </a:rPr>
              <a:t>: There is a significant linear relationship between the countries and their total sales, indicating that some countries have higher total sales than others.</a:t>
            </a:r>
            <a:endParaRPr lang="en-CA" sz="1800" dirty="0">
              <a:effectLst/>
              <a:ea typeface="Calibri" panose="020F0502020204030204" pitchFamily="34" charset="0"/>
              <a:cs typeface="Arial" panose="020B0604020202020204" pitchFamily="34" charset="0"/>
            </a:endParaRPr>
          </a:p>
        </p:txBody>
      </p:sp>
      <p:sp>
        <p:nvSpPr>
          <p:cNvPr id="3" name="Text 0">
            <a:extLst>
              <a:ext uri="{FF2B5EF4-FFF2-40B4-BE49-F238E27FC236}">
                <a16:creationId xmlns:a16="http://schemas.microsoft.com/office/drawing/2014/main" id="{94094749-140A-4D9E-22DA-7D136954ABB5}"/>
              </a:ext>
            </a:extLst>
          </p:cNvPr>
          <p:cNvSpPr/>
          <p:nvPr/>
        </p:nvSpPr>
        <p:spPr>
          <a:xfrm>
            <a:off x="-16100" y="100752"/>
            <a:ext cx="6545292" cy="667941"/>
          </a:xfrm>
          <a:prstGeom prst="rect">
            <a:avLst/>
          </a:prstGeom>
          <a:noFill/>
          <a:ln/>
        </p:spPr>
        <p:txBody>
          <a:bodyPr wrap="none" lIns="0" tIns="0" rIns="0" bIns="0" rtlCol="0" anchor="t"/>
          <a:lstStyle/>
          <a:p>
            <a:pPr marL="0" indent="0" algn="ctr">
              <a:lnSpc>
                <a:spcPts val="5250"/>
              </a:lnSpc>
              <a:buNone/>
            </a:pPr>
            <a:r>
              <a:rPr lang="en-US" sz="2000" b="1" dirty="0">
                <a:ea typeface="DM Sans Medium" pitchFamily="34" charset="-122"/>
                <a:cs typeface="DM Sans Medium" pitchFamily="34" charset="-120"/>
              </a:rPr>
              <a:t>DATA MODELING AND EVALUATION</a:t>
            </a:r>
            <a:endParaRPr lang="en-US" sz="2000" b="1" dirty="0"/>
          </a:p>
        </p:txBody>
      </p:sp>
    </p:spTree>
    <p:extLst>
      <p:ext uri="{BB962C8B-B14F-4D97-AF65-F5344CB8AC3E}">
        <p14:creationId xmlns:p14="http://schemas.microsoft.com/office/powerpoint/2010/main" val="2932625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1"/>
            <a:ext cx="4572000" cy="6858794"/>
          </a:xfrm>
          <a:prstGeom prst="rect">
            <a:avLst/>
          </a:prstGeom>
        </p:spPr>
      </p:pic>
      <p:sp>
        <p:nvSpPr>
          <p:cNvPr id="3" name="Text 0"/>
          <p:cNvSpPr/>
          <p:nvPr/>
        </p:nvSpPr>
        <p:spPr>
          <a:xfrm>
            <a:off x="506908" y="398265"/>
            <a:ext cx="5602387" cy="452636"/>
          </a:xfrm>
          <a:prstGeom prst="rect">
            <a:avLst/>
          </a:prstGeom>
          <a:noFill/>
          <a:ln/>
        </p:spPr>
        <p:txBody>
          <a:bodyPr wrap="none" lIns="0" tIns="0" rIns="0" bIns="0" rtlCol="0" anchor="t"/>
          <a:lstStyle/>
          <a:p>
            <a:pPr>
              <a:lnSpc>
                <a:spcPts val="3542"/>
              </a:lnSpc>
            </a:pPr>
            <a:r>
              <a:rPr lang="en-US" sz="2800" b="1" dirty="0">
                <a:ea typeface="DM Sans Medium" pitchFamily="34" charset="-122"/>
                <a:cs typeface="DM Sans Medium" pitchFamily="34" charset="-120"/>
              </a:rPr>
              <a:t>MARKETING STRATEGIES FOR SUCCESS</a:t>
            </a:r>
            <a:endParaRPr lang="en-US" sz="2800" b="1" dirty="0"/>
          </a:p>
        </p:txBody>
      </p:sp>
      <p:sp>
        <p:nvSpPr>
          <p:cNvPr id="4" name="Text 1"/>
          <p:cNvSpPr/>
          <p:nvPr/>
        </p:nvSpPr>
        <p:spPr>
          <a:xfrm>
            <a:off x="506909" y="1140420"/>
            <a:ext cx="6606183" cy="477937"/>
          </a:xfrm>
          <a:prstGeom prst="rect">
            <a:avLst/>
          </a:prstGeom>
          <a:noFill/>
          <a:ln/>
        </p:spPr>
        <p:txBody>
          <a:bodyPr wrap="none" lIns="0" tIns="0" rIns="0" bIns="0" rtlCol="0" anchor="t"/>
          <a:lstStyle/>
          <a:p>
            <a:pPr algn="ctr">
              <a:lnSpc>
                <a:spcPts val="3750"/>
              </a:lnSpc>
            </a:pPr>
            <a:r>
              <a:rPr lang="en-US" sz="3750" dirty="0">
                <a:ea typeface="DM Sans Medium" pitchFamily="34" charset="-122"/>
                <a:cs typeface="DM Sans Medium" pitchFamily="34" charset="-120"/>
              </a:rPr>
              <a:t>1</a:t>
            </a:r>
            <a:endParaRPr lang="en-US" sz="3750" dirty="0"/>
          </a:p>
        </p:txBody>
      </p:sp>
      <p:sp>
        <p:nvSpPr>
          <p:cNvPr id="5" name="Text 2"/>
          <p:cNvSpPr/>
          <p:nvPr/>
        </p:nvSpPr>
        <p:spPr>
          <a:xfrm>
            <a:off x="2904729" y="1799233"/>
            <a:ext cx="1810444" cy="226318"/>
          </a:xfrm>
          <a:prstGeom prst="rect">
            <a:avLst/>
          </a:prstGeom>
          <a:noFill/>
          <a:ln/>
        </p:spPr>
        <p:txBody>
          <a:bodyPr wrap="none" lIns="0" tIns="0" rIns="0" bIns="0" rtlCol="0" anchor="t"/>
          <a:lstStyle/>
          <a:p>
            <a:pPr algn="ctr">
              <a:lnSpc>
                <a:spcPts val="1750"/>
              </a:lnSpc>
            </a:pPr>
            <a:r>
              <a:rPr lang="en-US" sz="2400" dirty="0">
                <a:ea typeface="DM Sans Medium" pitchFamily="34" charset="-122"/>
                <a:cs typeface="DM Sans Medium" pitchFamily="34" charset="-120"/>
              </a:rPr>
              <a:t>Product Line Focus</a:t>
            </a:r>
            <a:endParaRPr lang="en-US" sz="2400" dirty="0"/>
          </a:p>
        </p:txBody>
      </p:sp>
      <p:sp>
        <p:nvSpPr>
          <p:cNvPr id="6" name="Text 3"/>
          <p:cNvSpPr/>
          <p:nvPr/>
        </p:nvSpPr>
        <p:spPr>
          <a:xfrm>
            <a:off x="506909" y="2112368"/>
            <a:ext cx="6606183" cy="463550"/>
          </a:xfrm>
          <a:prstGeom prst="rect">
            <a:avLst/>
          </a:prstGeom>
          <a:noFill/>
          <a:ln/>
        </p:spPr>
        <p:txBody>
          <a:bodyPr wrap="square" lIns="0" tIns="0" rIns="0" bIns="0" rtlCol="0" anchor="t"/>
          <a:lstStyle/>
          <a:p>
            <a:pPr algn="ctr">
              <a:lnSpc>
                <a:spcPts val="1792"/>
              </a:lnSpc>
            </a:pPr>
            <a:r>
              <a:rPr lang="en-US" dirty="0">
                <a:ea typeface="Inter" pitchFamily="34" charset="-122"/>
                <a:cs typeface="Inter" pitchFamily="34" charset="-120"/>
              </a:rPr>
              <a:t>Focus on promoting high-performing product lines and improving the performance of underperforming lines.</a:t>
            </a:r>
            <a:endParaRPr lang="en-US" dirty="0"/>
          </a:p>
        </p:txBody>
      </p:sp>
      <p:sp>
        <p:nvSpPr>
          <p:cNvPr id="7" name="Text 4"/>
          <p:cNvSpPr/>
          <p:nvPr/>
        </p:nvSpPr>
        <p:spPr>
          <a:xfrm>
            <a:off x="506909" y="3082727"/>
            <a:ext cx="6606183" cy="477937"/>
          </a:xfrm>
          <a:prstGeom prst="rect">
            <a:avLst/>
          </a:prstGeom>
          <a:noFill/>
          <a:ln/>
        </p:spPr>
        <p:txBody>
          <a:bodyPr wrap="none" lIns="0" tIns="0" rIns="0" bIns="0" rtlCol="0" anchor="t"/>
          <a:lstStyle/>
          <a:p>
            <a:pPr algn="ctr">
              <a:lnSpc>
                <a:spcPts val="3750"/>
              </a:lnSpc>
            </a:pPr>
            <a:r>
              <a:rPr lang="en-US" sz="3750" dirty="0">
                <a:ea typeface="DM Sans Medium" pitchFamily="34" charset="-122"/>
                <a:cs typeface="DM Sans Medium" pitchFamily="34" charset="-120"/>
              </a:rPr>
              <a:t>2</a:t>
            </a:r>
            <a:endParaRPr lang="en-US" sz="3750" dirty="0"/>
          </a:p>
        </p:txBody>
      </p:sp>
      <p:sp>
        <p:nvSpPr>
          <p:cNvPr id="8" name="Text 5"/>
          <p:cNvSpPr/>
          <p:nvPr/>
        </p:nvSpPr>
        <p:spPr>
          <a:xfrm>
            <a:off x="2904729" y="3647481"/>
            <a:ext cx="1810444" cy="320376"/>
          </a:xfrm>
          <a:prstGeom prst="rect">
            <a:avLst/>
          </a:prstGeom>
          <a:noFill/>
          <a:ln/>
        </p:spPr>
        <p:txBody>
          <a:bodyPr wrap="none" lIns="0" tIns="0" rIns="0" bIns="0" rtlCol="0" anchor="t"/>
          <a:lstStyle/>
          <a:p>
            <a:pPr algn="ctr">
              <a:lnSpc>
                <a:spcPts val="1750"/>
              </a:lnSpc>
            </a:pPr>
            <a:r>
              <a:rPr lang="en-US" sz="2400" dirty="0">
                <a:ea typeface="DM Sans Medium" pitchFamily="34" charset="-122"/>
                <a:cs typeface="DM Sans Medium" pitchFamily="34" charset="-120"/>
              </a:rPr>
              <a:t>Seasonal Sales</a:t>
            </a:r>
            <a:endParaRPr lang="en-US" sz="2400" dirty="0"/>
          </a:p>
        </p:txBody>
      </p:sp>
      <p:sp>
        <p:nvSpPr>
          <p:cNvPr id="9" name="Text 6"/>
          <p:cNvSpPr/>
          <p:nvPr/>
        </p:nvSpPr>
        <p:spPr>
          <a:xfrm>
            <a:off x="506909" y="4054673"/>
            <a:ext cx="6606183" cy="463550"/>
          </a:xfrm>
          <a:prstGeom prst="rect">
            <a:avLst/>
          </a:prstGeom>
          <a:noFill/>
          <a:ln/>
        </p:spPr>
        <p:txBody>
          <a:bodyPr wrap="square" lIns="0" tIns="0" rIns="0" bIns="0" rtlCol="0" anchor="t"/>
          <a:lstStyle/>
          <a:p>
            <a:pPr algn="ctr">
              <a:lnSpc>
                <a:spcPts val="1792"/>
              </a:lnSpc>
            </a:pPr>
            <a:r>
              <a:rPr lang="en-US" dirty="0">
                <a:ea typeface="Inter" pitchFamily="34" charset="-122"/>
                <a:cs typeface="Inter" pitchFamily="34" charset="-120"/>
              </a:rPr>
              <a:t>Leverage seasonal trends with targeted marketing campaigns and optimize inventory management based on demand fluctuations.</a:t>
            </a:r>
            <a:endParaRPr lang="en-US" dirty="0"/>
          </a:p>
        </p:txBody>
      </p:sp>
      <p:sp>
        <p:nvSpPr>
          <p:cNvPr id="10" name="Text 7"/>
          <p:cNvSpPr/>
          <p:nvPr/>
        </p:nvSpPr>
        <p:spPr>
          <a:xfrm>
            <a:off x="506909" y="5025032"/>
            <a:ext cx="6606183" cy="477937"/>
          </a:xfrm>
          <a:prstGeom prst="rect">
            <a:avLst/>
          </a:prstGeom>
          <a:noFill/>
          <a:ln/>
        </p:spPr>
        <p:txBody>
          <a:bodyPr wrap="none" lIns="0" tIns="0" rIns="0" bIns="0" rtlCol="0" anchor="t"/>
          <a:lstStyle/>
          <a:p>
            <a:pPr algn="ctr">
              <a:lnSpc>
                <a:spcPts val="3750"/>
              </a:lnSpc>
            </a:pPr>
            <a:r>
              <a:rPr lang="en-US" sz="3750" dirty="0">
                <a:ea typeface="DM Sans Medium" pitchFamily="34" charset="-122"/>
                <a:cs typeface="DM Sans Medium" pitchFamily="34" charset="-120"/>
              </a:rPr>
              <a:t>3</a:t>
            </a:r>
            <a:endParaRPr lang="en-US" sz="3750" dirty="0"/>
          </a:p>
        </p:txBody>
      </p:sp>
      <p:sp>
        <p:nvSpPr>
          <p:cNvPr id="11" name="Text 8"/>
          <p:cNvSpPr/>
          <p:nvPr/>
        </p:nvSpPr>
        <p:spPr>
          <a:xfrm>
            <a:off x="2608858" y="5683845"/>
            <a:ext cx="2402284" cy="226318"/>
          </a:xfrm>
          <a:prstGeom prst="rect">
            <a:avLst/>
          </a:prstGeom>
          <a:noFill/>
          <a:ln/>
        </p:spPr>
        <p:txBody>
          <a:bodyPr wrap="none" lIns="0" tIns="0" rIns="0" bIns="0" rtlCol="0" anchor="t"/>
          <a:lstStyle/>
          <a:p>
            <a:pPr algn="ctr">
              <a:lnSpc>
                <a:spcPts val="1750"/>
              </a:lnSpc>
            </a:pPr>
            <a:r>
              <a:rPr lang="en-US" sz="2400" dirty="0">
                <a:ea typeface="DM Sans Medium" pitchFamily="34" charset="-122"/>
                <a:cs typeface="DM Sans Medium" pitchFamily="34" charset="-120"/>
              </a:rPr>
              <a:t>Country-Specific Strategies</a:t>
            </a:r>
            <a:endParaRPr lang="en-US" sz="2400" dirty="0"/>
          </a:p>
        </p:txBody>
      </p:sp>
      <p:sp>
        <p:nvSpPr>
          <p:cNvPr id="12" name="Text 9"/>
          <p:cNvSpPr/>
          <p:nvPr/>
        </p:nvSpPr>
        <p:spPr>
          <a:xfrm>
            <a:off x="506909" y="5996980"/>
            <a:ext cx="6606183" cy="463550"/>
          </a:xfrm>
          <a:prstGeom prst="rect">
            <a:avLst/>
          </a:prstGeom>
          <a:noFill/>
          <a:ln/>
        </p:spPr>
        <p:txBody>
          <a:bodyPr wrap="square" lIns="0" tIns="0" rIns="0" bIns="0" rtlCol="0" anchor="t"/>
          <a:lstStyle/>
          <a:p>
            <a:pPr algn="ctr">
              <a:lnSpc>
                <a:spcPts val="1792"/>
              </a:lnSpc>
            </a:pPr>
            <a:r>
              <a:rPr lang="en-US" dirty="0">
                <a:ea typeface="Inter" pitchFamily="34" charset="-122"/>
                <a:cs typeface="Inter" pitchFamily="34" charset="-120"/>
              </a:rPr>
              <a:t>Target high-potential markets and develop localized marketing campaigns to resonate with specific customer preferences.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0" y="488057"/>
            <a:ext cx="7620000" cy="590649"/>
          </a:xfrm>
          <a:prstGeom prst="rect">
            <a:avLst/>
          </a:prstGeom>
          <a:noFill/>
          <a:ln/>
        </p:spPr>
        <p:txBody>
          <a:bodyPr wrap="none" lIns="0" tIns="0" rIns="0" bIns="0" rtlCol="0" anchor="t"/>
          <a:lstStyle/>
          <a:p>
            <a:pPr algn="ctr">
              <a:lnSpc>
                <a:spcPts val="4625"/>
              </a:lnSpc>
            </a:pPr>
            <a:r>
              <a:rPr lang="en-US" sz="3600" b="1" dirty="0">
                <a:ea typeface="DM Sans Medium" pitchFamily="34" charset="-122"/>
                <a:cs typeface="DM Sans Medium" pitchFamily="34" charset="-120"/>
              </a:rPr>
              <a:t>CONCLUSION AND NEXT STEPS</a:t>
            </a:r>
            <a:endParaRPr lang="en-US" sz="3600" b="1" dirty="0"/>
          </a:p>
        </p:txBody>
      </p:sp>
      <p:sp>
        <p:nvSpPr>
          <p:cNvPr id="4" name="Text 1"/>
          <p:cNvSpPr/>
          <p:nvPr/>
        </p:nvSpPr>
        <p:spPr>
          <a:xfrm>
            <a:off x="448056" y="1883383"/>
            <a:ext cx="6912864" cy="2721769"/>
          </a:xfrm>
          <a:prstGeom prst="rect">
            <a:avLst/>
          </a:prstGeom>
          <a:noFill/>
          <a:ln/>
        </p:spPr>
        <p:txBody>
          <a:bodyPr wrap="square" lIns="0" tIns="0" rIns="0" bIns="0" rtlCol="0" anchor="t"/>
          <a:lstStyle/>
          <a:p>
            <a:pPr>
              <a:lnSpc>
                <a:spcPts val="2375"/>
              </a:lnSpc>
            </a:pPr>
            <a:r>
              <a:rPr lang="en-US" sz="2000" dirty="0">
                <a:ea typeface="Inter" pitchFamily="34" charset="-122"/>
                <a:cs typeface="Inter" pitchFamily="34" charset="-120"/>
              </a:rPr>
              <a:t>This presentation has explored data-driven insights from the Classic Models dataset, providing valuable information for business optimization. </a:t>
            </a:r>
          </a:p>
          <a:p>
            <a:pPr>
              <a:lnSpc>
                <a:spcPts val="2375"/>
              </a:lnSpc>
            </a:pPr>
            <a:endParaRPr lang="en-US" sz="2000" dirty="0">
              <a:ea typeface="Inter" pitchFamily="34" charset="-122"/>
              <a:cs typeface="Inter" pitchFamily="34" charset="-120"/>
            </a:endParaRPr>
          </a:p>
          <a:p>
            <a:pPr>
              <a:lnSpc>
                <a:spcPts val="2375"/>
              </a:lnSpc>
            </a:pPr>
            <a:r>
              <a:rPr lang="en-US" sz="2000" dirty="0">
                <a:ea typeface="Inter" pitchFamily="34" charset="-122"/>
                <a:cs typeface="Inter" pitchFamily="34" charset="-120"/>
              </a:rPr>
              <a:t>By focusing on high-performing product lines, optimizing inventory and marketing strategies for seasonal fluctuations, and considering localized marketing campaigns, Classic Models can achieve significant business growth. </a:t>
            </a:r>
          </a:p>
          <a:p>
            <a:pPr>
              <a:lnSpc>
                <a:spcPts val="2375"/>
              </a:lnSpc>
            </a:pPr>
            <a:endParaRPr lang="en-US" sz="2000" dirty="0">
              <a:ea typeface="Inter" pitchFamily="34" charset="-122"/>
              <a:cs typeface="Inter" pitchFamily="34" charset="-120"/>
            </a:endParaRPr>
          </a:p>
          <a:p>
            <a:pPr>
              <a:lnSpc>
                <a:spcPts val="2375"/>
              </a:lnSpc>
            </a:pPr>
            <a:r>
              <a:rPr lang="en-US" sz="2000" dirty="0">
                <a:ea typeface="Inter" pitchFamily="34" charset="-122"/>
                <a:cs typeface="Inter" pitchFamily="34" charset="-120"/>
              </a:rPr>
              <a:t>Further exploration of data modeling techniques and the exploration of additional factors influencing sales can offer deeper insights for strategic decision-making.</a:t>
            </a:r>
            <a:endParaRPr lang="en-US"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robot with a hand raised&#10;&#10;Description automatically generated">
            <a:extLst>
              <a:ext uri="{FF2B5EF4-FFF2-40B4-BE49-F238E27FC236}">
                <a16:creationId xmlns:a16="http://schemas.microsoft.com/office/drawing/2014/main" id="{59ED0F40-040C-A565-DEDA-F9CAA16E6AB1}"/>
              </a:ext>
            </a:extLst>
          </p:cNvPr>
          <p:cNvPicPr>
            <a:picLocks noChangeAspect="1"/>
          </p:cNvPicPr>
          <p:nvPr/>
        </p:nvPicPr>
        <p:blipFill>
          <a:blip r:embed="rId2">
            <a:extLst>
              <a:ext uri="{28A0092B-C50C-407E-A947-70E740481C1C}">
                <a14:useLocalDpi xmlns:a14="http://schemas.microsoft.com/office/drawing/2010/main" val="0"/>
              </a:ext>
            </a:extLst>
          </a:blip>
          <a:srcRect l="18310" r="26470"/>
          <a:stretch/>
        </p:blipFill>
        <p:spPr>
          <a:xfrm>
            <a:off x="6657108" y="0"/>
            <a:ext cx="5534892" cy="6858000"/>
          </a:xfrm>
          <a:prstGeom prst="rect">
            <a:avLst/>
          </a:prstGeom>
        </p:spPr>
      </p:pic>
      <p:sp>
        <p:nvSpPr>
          <p:cNvPr id="5" name="Text 0">
            <a:extLst>
              <a:ext uri="{FF2B5EF4-FFF2-40B4-BE49-F238E27FC236}">
                <a16:creationId xmlns:a16="http://schemas.microsoft.com/office/drawing/2014/main" id="{21F268B1-EDC9-5F5A-2691-831364B86DA5}"/>
              </a:ext>
            </a:extLst>
          </p:cNvPr>
          <p:cNvSpPr/>
          <p:nvPr/>
        </p:nvSpPr>
        <p:spPr>
          <a:xfrm>
            <a:off x="0" y="3080147"/>
            <a:ext cx="6659662" cy="697706"/>
          </a:xfrm>
          <a:prstGeom prst="rect">
            <a:avLst/>
          </a:prstGeom>
          <a:noFill/>
          <a:ln/>
        </p:spPr>
        <p:txBody>
          <a:bodyPr wrap="none" lIns="0" tIns="0" rIns="0" bIns="0" rtlCol="0" anchor="t"/>
          <a:lstStyle/>
          <a:p>
            <a:pPr algn="ctr">
              <a:lnSpc>
                <a:spcPts val="4625"/>
              </a:lnSpc>
            </a:pPr>
            <a:r>
              <a:rPr lang="en-US" sz="3708" dirty="0">
                <a:ea typeface="DM Sans Medium" pitchFamily="34" charset="-122"/>
                <a:cs typeface="DM Sans Medium" pitchFamily="34" charset="-120"/>
              </a:rPr>
              <a:t>Thank You !</a:t>
            </a:r>
            <a:endParaRPr lang="en-US" sz="3708" dirty="0"/>
          </a:p>
        </p:txBody>
      </p:sp>
    </p:spTree>
    <p:extLst>
      <p:ext uri="{BB962C8B-B14F-4D97-AF65-F5344CB8AC3E}">
        <p14:creationId xmlns:p14="http://schemas.microsoft.com/office/powerpoint/2010/main" val="3222936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4380FE89-1BF3-3897-9EF6-271A187F8B3F}"/>
              </a:ext>
            </a:extLst>
          </p:cNvPr>
          <p:cNvSpPr>
            <a:spLocks noGrp="1"/>
          </p:cNvSpPr>
          <p:nvPr>
            <p:ph type="title"/>
          </p:nvPr>
        </p:nvSpPr>
        <p:spPr>
          <a:prstGeom prst="rect">
            <a:avLst/>
          </a:prstGeom>
          <a:noFill/>
          <a:ln/>
        </p:spPr>
        <p:txBody>
          <a:bodyPr wrap="none" lIns="0" tIns="0" rIns="0" bIns="0" rtlCol="0" anchor="t">
            <a:normAutofit/>
          </a:bodyPr>
          <a:lstStyle/>
          <a:p>
            <a:pPr marL="0" indent="0">
              <a:lnSpc>
                <a:spcPts val="5550"/>
              </a:lnSpc>
              <a:buNone/>
            </a:pPr>
            <a:r>
              <a:rPr lang="en-US" sz="3600" b="1" dirty="0">
                <a:solidFill>
                  <a:schemeClr val="tx1"/>
                </a:solidFill>
                <a:latin typeface="+mn-lt"/>
                <a:ea typeface="DM Sans Medium" pitchFamily="34" charset="-122"/>
                <a:cs typeface="DM Sans Medium" pitchFamily="34" charset="-120"/>
              </a:rPr>
              <a:t>INTRODUCING THE CLASSIC MODELS DATASET</a:t>
            </a:r>
            <a:endParaRPr lang="en-US" sz="3600" b="1" dirty="0">
              <a:solidFill>
                <a:schemeClr val="tx1"/>
              </a:solidFill>
              <a:latin typeface="+mn-lt"/>
            </a:endParaRPr>
          </a:p>
        </p:txBody>
      </p:sp>
      <p:sp>
        <p:nvSpPr>
          <p:cNvPr id="5" name="Text 1">
            <a:extLst>
              <a:ext uri="{FF2B5EF4-FFF2-40B4-BE49-F238E27FC236}">
                <a16:creationId xmlns:a16="http://schemas.microsoft.com/office/drawing/2014/main" id="{9BE19C53-2F96-1313-4409-93AA4681BA5C}"/>
              </a:ext>
            </a:extLst>
          </p:cNvPr>
          <p:cNvSpPr>
            <a:spLocks noGrp="1"/>
          </p:cNvSpPr>
          <p:nvPr>
            <p:ph idx="1"/>
          </p:nvPr>
        </p:nvSpPr>
        <p:spPr>
          <a:prstGeom prst="rect">
            <a:avLst/>
          </a:prstGeom>
          <a:noFill/>
          <a:ln/>
        </p:spPr>
        <p:txBody>
          <a:bodyPr wrap="none" lIns="0" tIns="0" rIns="0" bIns="0" rtlCol="0" anchor="t"/>
          <a:lstStyle/>
          <a:p>
            <a:pPr marL="0" indent="0">
              <a:lnSpc>
                <a:spcPts val="2750"/>
              </a:lnSpc>
              <a:buNone/>
            </a:pPr>
            <a:r>
              <a:rPr lang="en-US" sz="2200" dirty="0">
                <a:solidFill>
                  <a:schemeClr val="tx1"/>
                </a:solidFill>
                <a:ea typeface="DM Sans Medium" pitchFamily="34" charset="-122"/>
                <a:cs typeface="DM Sans Medium" pitchFamily="34" charset="-120"/>
              </a:rPr>
              <a:t>       What It Represents</a:t>
            </a:r>
            <a:endParaRPr lang="en-US" sz="2200" dirty="0">
              <a:solidFill>
                <a:schemeClr val="tx1"/>
              </a:solidFill>
            </a:endParaRPr>
          </a:p>
        </p:txBody>
      </p:sp>
      <p:sp>
        <p:nvSpPr>
          <p:cNvPr id="6" name="Text 2">
            <a:extLst>
              <a:ext uri="{FF2B5EF4-FFF2-40B4-BE49-F238E27FC236}">
                <a16:creationId xmlns:a16="http://schemas.microsoft.com/office/drawing/2014/main" id="{2CCFB536-F576-26FB-E637-A7129847643F}"/>
              </a:ext>
            </a:extLst>
          </p:cNvPr>
          <p:cNvSpPr/>
          <p:nvPr/>
        </p:nvSpPr>
        <p:spPr>
          <a:xfrm>
            <a:off x="838199" y="2769027"/>
            <a:ext cx="4587815" cy="1814513"/>
          </a:xfrm>
          <a:prstGeom prst="rect">
            <a:avLst/>
          </a:prstGeom>
          <a:noFill/>
          <a:ln/>
        </p:spPr>
        <p:txBody>
          <a:bodyPr wrap="square" lIns="0" tIns="0" rIns="0" bIns="0" rtlCol="0" anchor="t"/>
          <a:lstStyle/>
          <a:p>
            <a:pPr marL="0" indent="0" algn="just">
              <a:lnSpc>
                <a:spcPts val="2850"/>
              </a:lnSpc>
              <a:buNone/>
            </a:pPr>
            <a:r>
              <a:rPr lang="en-US" sz="1750" dirty="0">
                <a:ea typeface="Inter" pitchFamily="34" charset="-122"/>
                <a:cs typeface="Inter" pitchFamily="34" charset="-120"/>
              </a:rPr>
              <a:t>The Classic Models dataset represents the operations of a global company specializing in the production and distribution of high-quality scale models of classic cars, motorcycles, ships, and planes. This dataset offers a detailed view of a real-world business environment.</a:t>
            </a:r>
            <a:endParaRPr lang="en-US" sz="1750" dirty="0"/>
          </a:p>
        </p:txBody>
      </p:sp>
      <p:sp>
        <p:nvSpPr>
          <p:cNvPr id="8" name="Text 3">
            <a:extLst>
              <a:ext uri="{FF2B5EF4-FFF2-40B4-BE49-F238E27FC236}">
                <a16:creationId xmlns:a16="http://schemas.microsoft.com/office/drawing/2014/main" id="{C469FBA7-06B5-F3A6-C571-58C5985DA685}"/>
              </a:ext>
            </a:extLst>
          </p:cNvPr>
          <p:cNvSpPr/>
          <p:nvPr/>
        </p:nvSpPr>
        <p:spPr>
          <a:xfrm>
            <a:off x="7452872" y="1825625"/>
            <a:ext cx="2835235" cy="354330"/>
          </a:xfrm>
          <a:prstGeom prst="rect">
            <a:avLst/>
          </a:prstGeom>
          <a:noFill/>
          <a:ln/>
        </p:spPr>
        <p:txBody>
          <a:bodyPr wrap="none" lIns="0" tIns="0" rIns="0" bIns="0" rtlCol="0" anchor="t"/>
          <a:lstStyle/>
          <a:p>
            <a:pPr marL="0" indent="0">
              <a:lnSpc>
                <a:spcPts val="2750"/>
              </a:lnSpc>
              <a:buNone/>
            </a:pPr>
            <a:r>
              <a:rPr lang="en-US" sz="2200" dirty="0">
                <a:ea typeface="DM Sans Medium" pitchFamily="34" charset="-122"/>
                <a:cs typeface="DM Sans Medium" pitchFamily="34" charset="-120"/>
              </a:rPr>
              <a:t>Key Data Points</a:t>
            </a:r>
            <a:endParaRPr lang="en-US" sz="2200" dirty="0"/>
          </a:p>
        </p:txBody>
      </p:sp>
      <p:sp>
        <p:nvSpPr>
          <p:cNvPr id="9" name="Text 4">
            <a:extLst>
              <a:ext uri="{FF2B5EF4-FFF2-40B4-BE49-F238E27FC236}">
                <a16:creationId xmlns:a16="http://schemas.microsoft.com/office/drawing/2014/main" id="{D8BE7475-D1C3-95D6-4499-458454075A8C}"/>
              </a:ext>
            </a:extLst>
          </p:cNvPr>
          <p:cNvSpPr/>
          <p:nvPr/>
        </p:nvSpPr>
        <p:spPr>
          <a:xfrm>
            <a:off x="6320636" y="2769026"/>
            <a:ext cx="4738428" cy="1814513"/>
          </a:xfrm>
          <a:prstGeom prst="rect">
            <a:avLst/>
          </a:prstGeom>
          <a:noFill/>
          <a:ln/>
        </p:spPr>
        <p:txBody>
          <a:bodyPr wrap="square" lIns="0" tIns="0" rIns="0" bIns="0" rtlCol="0" anchor="t"/>
          <a:lstStyle/>
          <a:p>
            <a:pPr marL="0" indent="0" algn="just">
              <a:lnSpc>
                <a:spcPts val="2850"/>
              </a:lnSpc>
              <a:buNone/>
            </a:pPr>
            <a:r>
              <a:rPr lang="en-US" sz="1750" dirty="0">
                <a:ea typeface="Inter" pitchFamily="34" charset="-122"/>
                <a:cs typeface="Inter" pitchFamily="34" charset="-120"/>
              </a:rPr>
              <a:t>The dataset contains product details, customer information, order processing, employee management, and financial transactions. These details provide valuable insights into product performance, customer behavior, sales trends, and financial performance.</a:t>
            </a:r>
            <a:endParaRPr lang="en-US" sz="1750" dirty="0"/>
          </a:p>
        </p:txBody>
      </p:sp>
    </p:spTree>
    <p:extLst>
      <p:ext uri="{BB962C8B-B14F-4D97-AF65-F5344CB8AC3E}">
        <p14:creationId xmlns:p14="http://schemas.microsoft.com/office/powerpoint/2010/main" val="80376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04639" y="717352"/>
            <a:ext cx="5071567" cy="539849"/>
          </a:xfrm>
          <a:prstGeom prst="rect">
            <a:avLst/>
          </a:prstGeom>
          <a:noFill/>
          <a:ln/>
        </p:spPr>
        <p:txBody>
          <a:bodyPr wrap="none" lIns="0" tIns="0" rIns="0" bIns="0" rtlCol="0" anchor="t"/>
          <a:lstStyle/>
          <a:p>
            <a:pPr>
              <a:lnSpc>
                <a:spcPts val="4250"/>
              </a:lnSpc>
            </a:pPr>
            <a:r>
              <a:rPr lang="en-US" sz="3200" b="1" dirty="0">
                <a:ea typeface="DM Sans Medium" pitchFamily="34" charset="-122"/>
                <a:cs typeface="DM Sans Medium" pitchFamily="34" charset="-120"/>
              </a:rPr>
              <a:t>KEY FEATURES FOR ANALYSIS</a:t>
            </a:r>
            <a:endParaRPr lang="en-US" sz="3200" b="1" dirty="0"/>
          </a:p>
        </p:txBody>
      </p:sp>
      <p:sp>
        <p:nvSpPr>
          <p:cNvPr id="4" name="Shape 1"/>
          <p:cNvSpPr/>
          <p:nvPr/>
        </p:nvSpPr>
        <p:spPr>
          <a:xfrm>
            <a:off x="604639" y="1710532"/>
            <a:ext cx="388640" cy="388640"/>
          </a:xfrm>
          <a:prstGeom prst="roundRect">
            <a:avLst>
              <a:gd name="adj" fmla="val 6668"/>
            </a:avLst>
          </a:prstGeom>
          <a:solidFill>
            <a:srgbClr val="4C5052"/>
          </a:solidFill>
          <a:ln/>
        </p:spPr>
        <p:txBody>
          <a:bodyPr/>
          <a:lstStyle/>
          <a:p>
            <a:endParaRPr lang="en-CA" sz="1500" dirty="0">
              <a:solidFill>
                <a:schemeClr val="bg2"/>
              </a:solidFill>
              <a:highlight>
                <a:srgbClr val="C0C0C0"/>
              </a:highlight>
            </a:endParaRPr>
          </a:p>
        </p:txBody>
      </p:sp>
      <p:sp>
        <p:nvSpPr>
          <p:cNvPr id="5" name="Text 2"/>
          <p:cNvSpPr/>
          <p:nvPr/>
        </p:nvSpPr>
        <p:spPr>
          <a:xfrm>
            <a:off x="756445" y="1775222"/>
            <a:ext cx="85031" cy="259159"/>
          </a:xfrm>
          <a:prstGeom prst="rect">
            <a:avLst/>
          </a:prstGeom>
          <a:noFill/>
          <a:ln/>
        </p:spPr>
        <p:txBody>
          <a:bodyPr wrap="none" lIns="0" tIns="0" rIns="0" bIns="0" rtlCol="0" anchor="t"/>
          <a:lstStyle/>
          <a:p>
            <a:pPr>
              <a:lnSpc>
                <a:spcPts val="2000"/>
              </a:lnSpc>
            </a:pPr>
            <a:r>
              <a:rPr lang="en-US" sz="2000" dirty="0">
                <a:solidFill>
                  <a:schemeClr val="bg2"/>
                </a:solidFill>
                <a:ea typeface="DM Sans Medium" pitchFamily="34" charset="-122"/>
                <a:cs typeface="DM Sans Medium" pitchFamily="34" charset="-120"/>
              </a:rPr>
              <a:t>1</a:t>
            </a:r>
            <a:endParaRPr lang="en-US" sz="2000" dirty="0">
              <a:solidFill>
                <a:schemeClr val="bg2"/>
              </a:solidFill>
            </a:endParaRPr>
          </a:p>
        </p:txBody>
      </p:sp>
      <p:sp>
        <p:nvSpPr>
          <p:cNvPr id="6" name="Text 3"/>
          <p:cNvSpPr/>
          <p:nvPr/>
        </p:nvSpPr>
        <p:spPr>
          <a:xfrm>
            <a:off x="1166020" y="1710532"/>
            <a:ext cx="2159496" cy="269974"/>
          </a:xfrm>
          <a:prstGeom prst="rect">
            <a:avLst/>
          </a:prstGeom>
          <a:noFill/>
          <a:ln/>
        </p:spPr>
        <p:txBody>
          <a:bodyPr wrap="none" lIns="0" tIns="0" rIns="0" bIns="0" rtlCol="0" anchor="t"/>
          <a:lstStyle/>
          <a:p>
            <a:pPr>
              <a:lnSpc>
                <a:spcPts val="2125"/>
              </a:lnSpc>
            </a:pPr>
            <a:r>
              <a:rPr lang="en-US" sz="1667" dirty="0">
                <a:ea typeface="DM Sans Medium" pitchFamily="34" charset="-122"/>
                <a:cs typeface="DM Sans Medium" pitchFamily="34" charset="-120"/>
              </a:rPr>
              <a:t>Product Line</a:t>
            </a:r>
            <a:endParaRPr lang="en-US" sz="1667" dirty="0"/>
          </a:p>
        </p:txBody>
      </p:sp>
      <p:sp>
        <p:nvSpPr>
          <p:cNvPr id="7" name="Text 4"/>
          <p:cNvSpPr/>
          <p:nvPr/>
        </p:nvSpPr>
        <p:spPr>
          <a:xfrm>
            <a:off x="1166020" y="2084090"/>
            <a:ext cx="2557661" cy="1381621"/>
          </a:xfrm>
          <a:prstGeom prst="rect">
            <a:avLst/>
          </a:prstGeom>
          <a:noFill/>
          <a:ln/>
        </p:spPr>
        <p:txBody>
          <a:bodyPr wrap="square" lIns="0" tIns="0" rIns="0" bIns="0" rtlCol="0" anchor="t"/>
          <a:lstStyle/>
          <a:p>
            <a:pPr>
              <a:lnSpc>
                <a:spcPts val="2167"/>
              </a:lnSpc>
            </a:pPr>
            <a:r>
              <a:rPr lang="en-US" sz="1333" dirty="0">
                <a:ea typeface="Inter" pitchFamily="34" charset="-122"/>
                <a:cs typeface="Inter" pitchFamily="34" charset="-120"/>
              </a:rPr>
              <a:t>Categorizes products into lines like Classic Cars, Motorcycles, and Planes. Helps understand each category's revenue contribution.</a:t>
            </a:r>
            <a:endParaRPr lang="en-US" sz="1333" dirty="0"/>
          </a:p>
        </p:txBody>
      </p:sp>
      <p:sp>
        <p:nvSpPr>
          <p:cNvPr id="8" name="Shape 5"/>
          <p:cNvSpPr/>
          <p:nvPr/>
        </p:nvSpPr>
        <p:spPr>
          <a:xfrm>
            <a:off x="3896419" y="1710532"/>
            <a:ext cx="388640" cy="388640"/>
          </a:xfrm>
          <a:prstGeom prst="roundRect">
            <a:avLst>
              <a:gd name="adj" fmla="val 6668"/>
            </a:avLst>
          </a:prstGeom>
          <a:solidFill>
            <a:srgbClr val="4C5052"/>
          </a:solidFill>
          <a:ln/>
        </p:spPr>
        <p:txBody>
          <a:bodyPr/>
          <a:lstStyle/>
          <a:p>
            <a:endParaRPr lang="en-CA" sz="1500">
              <a:solidFill>
                <a:schemeClr val="bg2"/>
              </a:solidFill>
            </a:endParaRPr>
          </a:p>
        </p:txBody>
      </p:sp>
      <p:sp>
        <p:nvSpPr>
          <p:cNvPr id="9" name="Text 6"/>
          <p:cNvSpPr/>
          <p:nvPr/>
        </p:nvSpPr>
        <p:spPr>
          <a:xfrm>
            <a:off x="4015979" y="1775222"/>
            <a:ext cx="149523" cy="259159"/>
          </a:xfrm>
          <a:prstGeom prst="rect">
            <a:avLst/>
          </a:prstGeom>
          <a:noFill/>
          <a:ln/>
        </p:spPr>
        <p:txBody>
          <a:bodyPr wrap="none" lIns="0" tIns="0" rIns="0" bIns="0" rtlCol="0" anchor="t"/>
          <a:lstStyle/>
          <a:p>
            <a:pPr>
              <a:lnSpc>
                <a:spcPts val="2000"/>
              </a:lnSpc>
            </a:pPr>
            <a:r>
              <a:rPr lang="en-US" sz="2000" dirty="0">
                <a:solidFill>
                  <a:schemeClr val="bg2"/>
                </a:solidFill>
                <a:ea typeface="DM Sans Medium" pitchFamily="34" charset="-122"/>
                <a:cs typeface="DM Sans Medium" pitchFamily="34" charset="-120"/>
              </a:rPr>
              <a:t>2</a:t>
            </a:r>
            <a:endParaRPr lang="en-US" sz="2000" dirty="0">
              <a:solidFill>
                <a:schemeClr val="bg2"/>
              </a:solidFill>
            </a:endParaRPr>
          </a:p>
        </p:txBody>
      </p:sp>
      <p:sp>
        <p:nvSpPr>
          <p:cNvPr id="10" name="Text 7"/>
          <p:cNvSpPr/>
          <p:nvPr/>
        </p:nvSpPr>
        <p:spPr>
          <a:xfrm>
            <a:off x="4457800" y="1710532"/>
            <a:ext cx="2159496" cy="269974"/>
          </a:xfrm>
          <a:prstGeom prst="rect">
            <a:avLst/>
          </a:prstGeom>
          <a:noFill/>
          <a:ln/>
        </p:spPr>
        <p:txBody>
          <a:bodyPr wrap="none" lIns="0" tIns="0" rIns="0" bIns="0" rtlCol="0" anchor="t"/>
          <a:lstStyle/>
          <a:p>
            <a:pPr>
              <a:lnSpc>
                <a:spcPts val="2125"/>
              </a:lnSpc>
            </a:pPr>
            <a:r>
              <a:rPr lang="en-US" sz="1667" dirty="0">
                <a:ea typeface="DM Sans Medium" pitchFamily="34" charset="-122"/>
                <a:cs typeface="DM Sans Medium" pitchFamily="34" charset="-120"/>
              </a:rPr>
              <a:t>Sales and Revenue</a:t>
            </a:r>
            <a:endParaRPr lang="en-US" sz="1667" dirty="0"/>
          </a:p>
        </p:txBody>
      </p:sp>
      <p:sp>
        <p:nvSpPr>
          <p:cNvPr id="11" name="Text 8"/>
          <p:cNvSpPr/>
          <p:nvPr/>
        </p:nvSpPr>
        <p:spPr>
          <a:xfrm>
            <a:off x="4457800" y="2084090"/>
            <a:ext cx="2557661" cy="1657945"/>
          </a:xfrm>
          <a:prstGeom prst="rect">
            <a:avLst/>
          </a:prstGeom>
          <a:noFill/>
          <a:ln/>
        </p:spPr>
        <p:txBody>
          <a:bodyPr wrap="square" lIns="0" tIns="0" rIns="0" bIns="0" rtlCol="0" anchor="t"/>
          <a:lstStyle/>
          <a:p>
            <a:pPr>
              <a:lnSpc>
                <a:spcPts val="2167"/>
              </a:lnSpc>
            </a:pPr>
            <a:r>
              <a:rPr lang="en-US" sz="1333" dirty="0">
                <a:ea typeface="Inter" pitchFamily="34" charset="-122"/>
                <a:cs typeface="Inter" pitchFamily="34" charset="-120"/>
              </a:rPr>
              <a:t>Includes total sales, average sales per order, and sales count. These metrics help identify high and low-performing product lines and understand profitability.</a:t>
            </a:r>
            <a:endParaRPr lang="en-US" sz="1333" dirty="0"/>
          </a:p>
        </p:txBody>
      </p:sp>
      <p:sp>
        <p:nvSpPr>
          <p:cNvPr id="12" name="Shape 9"/>
          <p:cNvSpPr/>
          <p:nvPr/>
        </p:nvSpPr>
        <p:spPr>
          <a:xfrm>
            <a:off x="604639" y="4109045"/>
            <a:ext cx="388640" cy="388640"/>
          </a:xfrm>
          <a:prstGeom prst="roundRect">
            <a:avLst>
              <a:gd name="adj" fmla="val 6668"/>
            </a:avLst>
          </a:prstGeom>
          <a:solidFill>
            <a:srgbClr val="4C5052"/>
          </a:solidFill>
          <a:ln/>
        </p:spPr>
        <p:txBody>
          <a:bodyPr/>
          <a:lstStyle/>
          <a:p>
            <a:endParaRPr lang="en-CA" sz="1500"/>
          </a:p>
        </p:txBody>
      </p:sp>
      <p:sp>
        <p:nvSpPr>
          <p:cNvPr id="13" name="Text 10"/>
          <p:cNvSpPr/>
          <p:nvPr/>
        </p:nvSpPr>
        <p:spPr>
          <a:xfrm>
            <a:off x="722015" y="4173736"/>
            <a:ext cx="153888" cy="259159"/>
          </a:xfrm>
          <a:prstGeom prst="rect">
            <a:avLst/>
          </a:prstGeom>
          <a:noFill/>
          <a:ln/>
        </p:spPr>
        <p:txBody>
          <a:bodyPr wrap="none" lIns="0" tIns="0" rIns="0" bIns="0" rtlCol="0" anchor="t"/>
          <a:lstStyle/>
          <a:p>
            <a:pPr>
              <a:lnSpc>
                <a:spcPts val="2000"/>
              </a:lnSpc>
            </a:pPr>
            <a:r>
              <a:rPr lang="en-US" sz="2000" dirty="0">
                <a:solidFill>
                  <a:schemeClr val="bg2"/>
                </a:solidFill>
                <a:ea typeface="DM Sans Medium" pitchFamily="34" charset="-122"/>
                <a:cs typeface="DM Sans Medium" pitchFamily="34" charset="-120"/>
              </a:rPr>
              <a:t>3</a:t>
            </a:r>
            <a:endParaRPr lang="en-US" sz="2000" dirty="0">
              <a:solidFill>
                <a:schemeClr val="bg2"/>
              </a:solidFill>
            </a:endParaRPr>
          </a:p>
        </p:txBody>
      </p:sp>
      <p:sp>
        <p:nvSpPr>
          <p:cNvPr id="14" name="Text 11"/>
          <p:cNvSpPr/>
          <p:nvPr/>
        </p:nvSpPr>
        <p:spPr>
          <a:xfrm>
            <a:off x="1166020" y="4109046"/>
            <a:ext cx="2159496" cy="269974"/>
          </a:xfrm>
          <a:prstGeom prst="rect">
            <a:avLst/>
          </a:prstGeom>
          <a:noFill/>
          <a:ln/>
        </p:spPr>
        <p:txBody>
          <a:bodyPr wrap="none" lIns="0" tIns="0" rIns="0" bIns="0" rtlCol="0" anchor="t"/>
          <a:lstStyle/>
          <a:p>
            <a:pPr>
              <a:lnSpc>
                <a:spcPts val="2125"/>
              </a:lnSpc>
            </a:pPr>
            <a:r>
              <a:rPr lang="en-US" sz="1667" dirty="0">
                <a:ea typeface="DM Sans Medium" pitchFamily="34" charset="-122"/>
                <a:cs typeface="DM Sans Medium" pitchFamily="34" charset="-120"/>
              </a:rPr>
              <a:t>Temporal Data</a:t>
            </a:r>
            <a:endParaRPr lang="en-US" sz="1667" dirty="0"/>
          </a:p>
        </p:txBody>
      </p:sp>
      <p:sp>
        <p:nvSpPr>
          <p:cNvPr id="15" name="Text 12"/>
          <p:cNvSpPr/>
          <p:nvPr/>
        </p:nvSpPr>
        <p:spPr>
          <a:xfrm>
            <a:off x="1166020" y="4482605"/>
            <a:ext cx="2557661" cy="1381621"/>
          </a:xfrm>
          <a:prstGeom prst="rect">
            <a:avLst/>
          </a:prstGeom>
          <a:noFill/>
          <a:ln/>
        </p:spPr>
        <p:txBody>
          <a:bodyPr wrap="square" lIns="0" tIns="0" rIns="0" bIns="0" rtlCol="0" anchor="t"/>
          <a:lstStyle/>
          <a:p>
            <a:pPr>
              <a:lnSpc>
                <a:spcPts val="2167"/>
              </a:lnSpc>
            </a:pPr>
            <a:r>
              <a:rPr lang="en-US" sz="1333" dirty="0">
                <a:ea typeface="Inter" pitchFamily="34" charset="-122"/>
                <a:cs typeface="Inter" pitchFamily="34" charset="-120"/>
              </a:rPr>
              <a:t>Provides data on the year and month of sales, enabling analysis of yearly sales trends and patterns, and identifying seasonal sales trends.</a:t>
            </a:r>
            <a:endParaRPr lang="en-US" sz="1333" dirty="0"/>
          </a:p>
        </p:txBody>
      </p:sp>
      <p:sp>
        <p:nvSpPr>
          <p:cNvPr id="16" name="Shape 13"/>
          <p:cNvSpPr/>
          <p:nvPr/>
        </p:nvSpPr>
        <p:spPr>
          <a:xfrm>
            <a:off x="3896419" y="4109045"/>
            <a:ext cx="388640" cy="388640"/>
          </a:xfrm>
          <a:prstGeom prst="roundRect">
            <a:avLst>
              <a:gd name="adj" fmla="val 6668"/>
            </a:avLst>
          </a:prstGeom>
          <a:solidFill>
            <a:srgbClr val="4C5052"/>
          </a:solidFill>
          <a:ln/>
        </p:spPr>
        <p:txBody>
          <a:bodyPr/>
          <a:lstStyle/>
          <a:p>
            <a:endParaRPr lang="en-CA" sz="1500"/>
          </a:p>
        </p:txBody>
      </p:sp>
      <p:sp>
        <p:nvSpPr>
          <p:cNvPr id="17" name="Text 14"/>
          <p:cNvSpPr/>
          <p:nvPr/>
        </p:nvSpPr>
        <p:spPr>
          <a:xfrm>
            <a:off x="4010224" y="4173736"/>
            <a:ext cx="160933" cy="259159"/>
          </a:xfrm>
          <a:prstGeom prst="rect">
            <a:avLst/>
          </a:prstGeom>
          <a:noFill/>
          <a:ln/>
        </p:spPr>
        <p:txBody>
          <a:bodyPr wrap="none" lIns="0" tIns="0" rIns="0" bIns="0" rtlCol="0" anchor="t"/>
          <a:lstStyle/>
          <a:p>
            <a:pPr>
              <a:lnSpc>
                <a:spcPts val="2000"/>
              </a:lnSpc>
            </a:pPr>
            <a:r>
              <a:rPr lang="en-US" sz="2000" dirty="0">
                <a:solidFill>
                  <a:schemeClr val="bg2"/>
                </a:solidFill>
                <a:ea typeface="DM Sans Medium" pitchFamily="34" charset="-122"/>
                <a:cs typeface="DM Sans Medium" pitchFamily="34" charset="-120"/>
              </a:rPr>
              <a:t>4</a:t>
            </a:r>
            <a:endParaRPr lang="en-US" sz="2000" dirty="0">
              <a:solidFill>
                <a:schemeClr val="bg2"/>
              </a:solidFill>
            </a:endParaRPr>
          </a:p>
        </p:txBody>
      </p:sp>
      <p:sp>
        <p:nvSpPr>
          <p:cNvPr id="18" name="Text 15"/>
          <p:cNvSpPr/>
          <p:nvPr/>
        </p:nvSpPr>
        <p:spPr>
          <a:xfrm>
            <a:off x="4457800" y="4109046"/>
            <a:ext cx="2303264" cy="269974"/>
          </a:xfrm>
          <a:prstGeom prst="rect">
            <a:avLst/>
          </a:prstGeom>
          <a:noFill/>
          <a:ln/>
        </p:spPr>
        <p:txBody>
          <a:bodyPr wrap="none" lIns="0" tIns="0" rIns="0" bIns="0" rtlCol="0" anchor="t"/>
          <a:lstStyle/>
          <a:p>
            <a:pPr>
              <a:lnSpc>
                <a:spcPts val="2125"/>
              </a:lnSpc>
            </a:pPr>
            <a:r>
              <a:rPr lang="en-US" sz="1667" dirty="0">
                <a:ea typeface="DM Sans Medium" pitchFamily="34" charset="-122"/>
                <a:cs typeface="DM Sans Medium" pitchFamily="34" charset="-120"/>
              </a:rPr>
              <a:t>Geographic Sales Data</a:t>
            </a:r>
            <a:endParaRPr lang="en-US" sz="1667" dirty="0"/>
          </a:p>
        </p:txBody>
      </p:sp>
      <p:sp>
        <p:nvSpPr>
          <p:cNvPr id="19" name="Text 16"/>
          <p:cNvSpPr/>
          <p:nvPr/>
        </p:nvSpPr>
        <p:spPr>
          <a:xfrm>
            <a:off x="4457800" y="4482604"/>
            <a:ext cx="2557661" cy="1657945"/>
          </a:xfrm>
          <a:prstGeom prst="rect">
            <a:avLst/>
          </a:prstGeom>
          <a:noFill/>
          <a:ln/>
        </p:spPr>
        <p:txBody>
          <a:bodyPr wrap="square" lIns="0" tIns="0" rIns="0" bIns="0" rtlCol="0" anchor="t"/>
          <a:lstStyle/>
          <a:p>
            <a:pPr>
              <a:lnSpc>
                <a:spcPts val="2167"/>
              </a:lnSpc>
            </a:pPr>
            <a:r>
              <a:rPr lang="en-US" sz="1333" dirty="0">
                <a:ea typeface="Inter" pitchFamily="34" charset="-122"/>
                <a:cs typeface="Inter" pitchFamily="34" charset="-120"/>
              </a:rPr>
              <a:t>Shows the country of each customer, facilitating analysis of sales contributions from different regions and identifying high-performing countries.</a:t>
            </a:r>
            <a:endParaRPr lang="en-US" sz="133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14AC24-B105-9A85-596A-29DD3DFEF7AA}"/>
              </a:ext>
            </a:extLst>
          </p:cNvPr>
          <p:cNvSpPr txBox="1"/>
          <p:nvPr/>
        </p:nvSpPr>
        <p:spPr>
          <a:xfrm>
            <a:off x="597380" y="683414"/>
            <a:ext cx="10202892" cy="629211"/>
          </a:xfrm>
          <a:prstGeom prst="rect">
            <a:avLst/>
          </a:prstGeom>
          <a:noFill/>
        </p:spPr>
        <p:txBody>
          <a:bodyPr wrap="square">
            <a:spAutoFit/>
          </a:bodyPr>
          <a:lstStyle/>
          <a:p>
            <a:pPr>
              <a:lnSpc>
                <a:spcPts val="4375"/>
              </a:lnSpc>
            </a:pPr>
            <a:r>
              <a:rPr lang="en-US" sz="3200" b="1" dirty="0">
                <a:ea typeface="DM Sans Medium" pitchFamily="34" charset="-122"/>
                <a:cs typeface="DM Sans Medium" pitchFamily="34" charset="-120"/>
              </a:rPr>
              <a:t>OBJECTIVES</a:t>
            </a:r>
            <a:endParaRPr lang="en-US" sz="3200" b="1" dirty="0"/>
          </a:p>
        </p:txBody>
      </p:sp>
      <p:sp>
        <p:nvSpPr>
          <p:cNvPr id="6" name="TextBox 5">
            <a:extLst>
              <a:ext uri="{FF2B5EF4-FFF2-40B4-BE49-F238E27FC236}">
                <a16:creationId xmlns:a16="http://schemas.microsoft.com/office/drawing/2014/main" id="{EA6DB324-E010-2766-7400-11D6CB6B8333}"/>
              </a:ext>
            </a:extLst>
          </p:cNvPr>
          <p:cNvSpPr txBox="1"/>
          <p:nvPr/>
        </p:nvSpPr>
        <p:spPr>
          <a:xfrm>
            <a:off x="899304" y="2118806"/>
            <a:ext cx="6094562" cy="929613"/>
          </a:xfrm>
          <a:prstGeom prst="rect">
            <a:avLst/>
          </a:prstGeom>
          <a:noFill/>
        </p:spPr>
        <p:txBody>
          <a:bodyPr wrap="square">
            <a:spAutoFit/>
          </a:bodyPr>
          <a:lstStyle/>
          <a:p>
            <a:pPr>
              <a:lnSpc>
                <a:spcPts val="2208"/>
              </a:lnSpc>
            </a:pPr>
            <a:r>
              <a:rPr lang="en-US" sz="1800" dirty="0">
                <a:ea typeface="Inter" pitchFamily="34" charset="-122"/>
                <a:cs typeface="Inter" pitchFamily="34" charset="-120"/>
              </a:rPr>
              <a:t>Optimize Product Line Performance: Analyze revenue contributions, identify high and low performers, and develop strategies to improve performance.</a:t>
            </a:r>
            <a:endParaRPr lang="en-US" sz="1800" dirty="0"/>
          </a:p>
        </p:txBody>
      </p:sp>
      <p:sp>
        <p:nvSpPr>
          <p:cNvPr id="8" name="TextBox 7">
            <a:extLst>
              <a:ext uri="{FF2B5EF4-FFF2-40B4-BE49-F238E27FC236}">
                <a16:creationId xmlns:a16="http://schemas.microsoft.com/office/drawing/2014/main" id="{1128435C-9DF7-D5BC-4B2E-4496BE8ADD4E}"/>
              </a:ext>
            </a:extLst>
          </p:cNvPr>
          <p:cNvSpPr txBox="1"/>
          <p:nvPr/>
        </p:nvSpPr>
        <p:spPr>
          <a:xfrm>
            <a:off x="899304" y="1749409"/>
            <a:ext cx="6094562" cy="369397"/>
          </a:xfrm>
          <a:prstGeom prst="rect">
            <a:avLst/>
          </a:prstGeom>
          <a:noFill/>
        </p:spPr>
        <p:txBody>
          <a:bodyPr wrap="square">
            <a:spAutoFit/>
          </a:bodyPr>
          <a:lstStyle/>
          <a:p>
            <a:pPr>
              <a:lnSpc>
                <a:spcPts val="2167"/>
              </a:lnSpc>
            </a:pPr>
            <a:r>
              <a:rPr lang="en-US" sz="1800" dirty="0">
                <a:ea typeface="DM Sans Medium" pitchFamily="34" charset="-122"/>
                <a:cs typeface="DM Sans Medium" pitchFamily="34" charset="-120"/>
              </a:rPr>
              <a:t>Objective 1</a:t>
            </a:r>
            <a:endParaRPr lang="en-US" sz="1800" dirty="0"/>
          </a:p>
        </p:txBody>
      </p:sp>
      <p:sp>
        <p:nvSpPr>
          <p:cNvPr id="10" name="TextBox 9">
            <a:extLst>
              <a:ext uri="{FF2B5EF4-FFF2-40B4-BE49-F238E27FC236}">
                <a16:creationId xmlns:a16="http://schemas.microsoft.com/office/drawing/2014/main" id="{F3C3E97C-C42A-C56F-7908-DF8797C6F05F}"/>
              </a:ext>
            </a:extLst>
          </p:cNvPr>
          <p:cNvSpPr txBox="1"/>
          <p:nvPr/>
        </p:nvSpPr>
        <p:spPr>
          <a:xfrm>
            <a:off x="899304" y="3681470"/>
            <a:ext cx="6094562" cy="1105944"/>
          </a:xfrm>
          <a:prstGeom prst="rect">
            <a:avLst/>
          </a:prstGeom>
          <a:noFill/>
        </p:spPr>
        <p:txBody>
          <a:bodyPr wrap="square">
            <a:spAutoFit/>
          </a:bodyPr>
          <a:lstStyle/>
          <a:p>
            <a:pPr marL="0" indent="0">
              <a:lnSpc>
                <a:spcPts val="2650"/>
              </a:lnSpc>
              <a:buNone/>
            </a:pPr>
            <a:r>
              <a:rPr lang="en-US" sz="1800" dirty="0">
                <a:ea typeface="Inter" pitchFamily="34" charset="-122"/>
                <a:cs typeface="Inter" pitchFamily="34" charset="-120"/>
              </a:rPr>
              <a:t>Forecast Seasonal Sales Trends: Identify patterns and forecast future sales trends to optimize inventory levels and marketing strategies.</a:t>
            </a:r>
            <a:endParaRPr lang="en-US" sz="1800" dirty="0"/>
          </a:p>
        </p:txBody>
      </p:sp>
      <p:sp>
        <p:nvSpPr>
          <p:cNvPr id="12" name="TextBox 11">
            <a:extLst>
              <a:ext uri="{FF2B5EF4-FFF2-40B4-BE49-F238E27FC236}">
                <a16:creationId xmlns:a16="http://schemas.microsoft.com/office/drawing/2014/main" id="{853C7CA5-8C1D-BE51-28B5-BEEBED53DF2E}"/>
              </a:ext>
            </a:extLst>
          </p:cNvPr>
          <p:cNvSpPr txBox="1"/>
          <p:nvPr/>
        </p:nvSpPr>
        <p:spPr>
          <a:xfrm>
            <a:off x="899304" y="3161010"/>
            <a:ext cx="6094562" cy="407869"/>
          </a:xfrm>
          <a:prstGeom prst="rect">
            <a:avLst/>
          </a:prstGeom>
          <a:noFill/>
        </p:spPr>
        <p:txBody>
          <a:bodyPr wrap="square">
            <a:spAutoFit/>
          </a:bodyPr>
          <a:lstStyle/>
          <a:p>
            <a:pPr marL="0" indent="0">
              <a:lnSpc>
                <a:spcPts val="2600"/>
              </a:lnSpc>
              <a:buNone/>
            </a:pPr>
            <a:r>
              <a:rPr lang="en-US" sz="1800" dirty="0">
                <a:ea typeface="DM Sans Medium" pitchFamily="34" charset="-122"/>
                <a:cs typeface="DM Sans Medium" pitchFamily="34" charset="-120"/>
              </a:rPr>
              <a:t>Objective 2</a:t>
            </a:r>
            <a:endParaRPr lang="en-US" sz="1800" dirty="0"/>
          </a:p>
        </p:txBody>
      </p:sp>
      <p:sp>
        <p:nvSpPr>
          <p:cNvPr id="14" name="TextBox 13">
            <a:extLst>
              <a:ext uri="{FF2B5EF4-FFF2-40B4-BE49-F238E27FC236}">
                <a16:creationId xmlns:a16="http://schemas.microsoft.com/office/drawing/2014/main" id="{C38F7F89-1BB1-0EBC-56B5-AD906A62E7BD}"/>
              </a:ext>
            </a:extLst>
          </p:cNvPr>
          <p:cNvSpPr txBox="1"/>
          <p:nvPr/>
        </p:nvSpPr>
        <p:spPr>
          <a:xfrm>
            <a:off x="899304" y="5382631"/>
            <a:ext cx="6094562" cy="1105944"/>
          </a:xfrm>
          <a:prstGeom prst="rect">
            <a:avLst/>
          </a:prstGeom>
          <a:noFill/>
        </p:spPr>
        <p:txBody>
          <a:bodyPr wrap="square">
            <a:spAutoFit/>
          </a:bodyPr>
          <a:lstStyle/>
          <a:p>
            <a:pPr marL="0" indent="0">
              <a:lnSpc>
                <a:spcPts val="2650"/>
              </a:lnSpc>
              <a:buNone/>
            </a:pPr>
            <a:r>
              <a:rPr lang="en-US" sz="1800" dirty="0">
                <a:ea typeface="Inter" pitchFamily="34" charset="-122"/>
                <a:cs typeface="Inter" pitchFamily="34" charset="-120"/>
              </a:rPr>
              <a:t>Boost Sales in High-Performing Countries: Analyze sales by country, identify top contributors, and develop targeted marketing strategies.</a:t>
            </a:r>
            <a:endParaRPr lang="en-US" sz="1800" dirty="0"/>
          </a:p>
        </p:txBody>
      </p:sp>
      <p:sp>
        <p:nvSpPr>
          <p:cNvPr id="16" name="TextBox 15">
            <a:extLst>
              <a:ext uri="{FF2B5EF4-FFF2-40B4-BE49-F238E27FC236}">
                <a16:creationId xmlns:a16="http://schemas.microsoft.com/office/drawing/2014/main" id="{1829E1EC-317B-C0B3-F750-CB25EBD1F2F1}"/>
              </a:ext>
            </a:extLst>
          </p:cNvPr>
          <p:cNvSpPr txBox="1"/>
          <p:nvPr/>
        </p:nvSpPr>
        <p:spPr>
          <a:xfrm>
            <a:off x="899304" y="4936360"/>
            <a:ext cx="6094562" cy="407869"/>
          </a:xfrm>
          <a:prstGeom prst="rect">
            <a:avLst/>
          </a:prstGeom>
          <a:noFill/>
        </p:spPr>
        <p:txBody>
          <a:bodyPr wrap="square">
            <a:spAutoFit/>
          </a:bodyPr>
          <a:lstStyle/>
          <a:p>
            <a:pPr marL="0" indent="0">
              <a:lnSpc>
                <a:spcPts val="2600"/>
              </a:lnSpc>
              <a:buNone/>
            </a:pPr>
            <a:r>
              <a:rPr lang="en-US" sz="1800" dirty="0">
                <a:ea typeface="DM Sans Medium" pitchFamily="34" charset="-122"/>
                <a:cs typeface="DM Sans Medium" pitchFamily="34" charset="-120"/>
              </a:rPr>
              <a:t>Objective 3</a:t>
            </a:r>
            <a:endParaRPr lang="en-US" sz="1800" dirty="0"/>
          </a:p>
        </p:txBody>
      </p:sp>
      <p:pic>
        <p:nvPicPr>
          <p:cNvPr id="18" name="Image 0" descr="preencoded.png">
            <a:extLst>
              <a:ext uri="{FF2B5EF4-FFF2-40B4-BE49-F238E27FC236}">
                <a16:creationId xmlns:a16="http://schemas.microsoft.com/office/drawing/2014/main" id="{9389FDE1-1B5A-8EDA-6CE9-307E3EB01D99}"/>
              </a:ext>
            </a:extLst>
          </p:cNvPr>
          <p:cNvPicPr>
            <a:picLocks noChangeAspect="1"/>
          </p:cNvPicPr>
          <p:nvPr/>
        </p:nvPicPr>
        <p:blipFill>
          <a:blip r:embed="rId2"/>
          <a:srcRect t="7507" b="7761"/>
          <a:stretch/>
        </p:blipFill>
        <p:spPr>
          <a:xfrm>
            <a:off x="7116792" y="0"/>
            <a:ext cx="5075208" cy="6858000"/>
          </a:xfrm>
          <a:prstGeom prst="rect">
            <a:avLst/>
          </a:prstGeom>
        </p:spPr>
      </p:pic>
    </p:spTree>
    <p:extLst>
      <p:ext uri="{BB962C8B-B14F-4D97-AF65-F5344CB8AC3E}">
        <p14:creationId xmlns:p14="http://schemas.microsoft.com/office/powerpoint/2010/main" val="278493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0">
            <a:extLst>
              <a:ext uri="{FF2B5EF4-FFF2-40B4-BE49-F238E27FC236}">
                <a16:creationId xmlns:a16="http://schemas.microsoft.com/office/drawing/2014/main" id="{5FA3EDC3-808D-7DC8-F9AC-76228C18DA89}"/>
              </a:ext>
            </a:extLst>
          </p:cNvPr>
          <p:cNvSpPr/>
          <p:nvPr/>
        </p:nvSpPr>
        <p:spPr>
          <a:xfrm>
            <a:off x="2087419" y="1671569"/>
            <a:ext cx="5901862" cy="2228760"/>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endParaRPr lang="en-US" sz="4000" kern="1200" dirty="0">
              <a:solidFill>
                <a:schemeClr val="tx1"/>
              </a:solidFill>
              <a:ea typeface="+mj-ea"/>
              <a:cs typeface="+mj-cs"/>
            </a:endParaRPr>
          </a:p>
        </p:txBody>
      </p:sp>
      <p:pic>
        <p:nvPicPr>
          <p:cNvPr id="34" name="Graphic 33" descr="CRM Customer Insights App">
            <a:extLst>
              <a:ext uri="{FF2B5EF4-FFF2-40B4-BE49-F238E27FC236}">
                <a16:creationId xmlns:a16="http://schemas.microsoft.com/office/drawing/2014/main" id="{6AE91760-9862-AE03-3171-5D879DFD7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60" y="0"/>
            <a:ext cx="1219178" cy="1198532"/>
          </a:xfrm>
          <a:prstGeom prst="rect">
            <a:avLst/>
          </a:prstGeom>
        </p:spPr>
      </p:pic>
      <p:sp>
        <p:nvSpPr>
          <p:cNvPr id="37" name="Text 0">
            <a:extLst>
              <a:ext uri="{FF2B5EF4-FFF2-40B4-BE49-F238E27FC236}">
                <a16:creationId xmlns:a16="http://schemas.microsoft.com/office/drawing/2014/main" id="{F642ADAE-FADA-C493-B39D-F9D7BD7B3217}"/>
              </a:ext>
            </a:extLst>
          </p:cNvPr>
          <p:cNvSpPr/>
          <p:nvPr/>
        </p:nvSpPr>
        <p:spPr>
          <a:xfrm>
            <a:off x="1600200" y="264120"/>
            <a:ext cx="5417961" cy="728457"/>
          </a:xfrm>
          <a:prstGeom prst="rect">
            <a:avLst/>
          </a:prstGeom>
          <a:noFill/>
          <a:ln/>
        </p:spPr>
        <p:txBody>
          <a:bodyPr wrap="none" lIns="0" tIns="0" rIns="0" bIns="0" rtlCol="0" anchor="t"/>
          <a:lstStyle/>
          <a:p>
            <a:pPr marL="0" indent="0">
              <a:lnSpc>
                <a:spcPts val="5550"/>
              </a:lnSpc>
              <a:buNone/>
            </a:pPr>
            <a:r>
              <a:rPr lang="en-US" sz="2800" b="1" dirty="0"/>
              <a:t>RESEARCH QUESTIONS</a:t>
            </a:r>
          </a:p>
        </p:txBody>
      </p:sp>
      <p:pic>
        <p:nvPicPr>
          <p:cNvPr id="3" name="Picture 2">
            <a:extLst>
              <a:ext uri="{FF2B5EF4-FFF2-40B4-BE49-F238E27FC236}">
                <a16:creationId xmlns:a16="http://schemas.microsoft.com/office/drawing/2014/main" id="{18A51C45-83C9-ED27-E8B9-7D020605AF16}"/>
              </a:ext>
            </a:extLst>
          </p:cNvPr>
          <p:cNvPicPr>
            <a:picLocks noChangeAspect="1"/>
          </p:cNvPicPr>
          <p:nvPr/>
        </p:nvPicPr>
        <p:blipFill>
          <a:blip r:embed="rId4"/>
          <a:stretch>
            <a:fillRect/>
          </a:stretch>
        </p:blipFill>
        <p:spPr>
          <a:xfrm>
            <a:off x="7018161" y="0"/>
            <a:ext cx="5173839" cy="6775704"/>
          </a:xfrm>
          <a:prstGeom prst="rect">
            <a:avLst/>
          </a:prstGeom>
        </p:spPr>
      </p:pic>
      <p:sp>
        <p:nvSpPr>
          <p:cNvPr id="36" name="TextBox 35">
            <a:extLst>
              <a:ext uri="{FF2B5EF4-FFF2-40B4-BE49-F238E27FC236}">
                <a16:creationId xmlns:a16="http://schemas.microsoft.com/office/drawing/2014/main" id="{C2B95126-AFCB-5E0E-D887-11F483C9BD47}"/>
              </a:ext>
            </a:extLst>
          </p:cNvPr>
          <p:cNvSpPr txBox="1"/>
          <p:nvPr/>
        </p:nvSpPr>
        <p:spPr>
          <a:xfrm>
            <a:off x="170001" y="1379258"/>
            <a:ext cx="7441213" cy="1852815"/>
          </a:xfrm>
          <a:prstGeom prst="rect">
            <a:avLst/>
          </a:prstGeom>
          <a:noFill/>
        </p:spPr>
        <p:txBody>
          <a:bodyPr wrap="square">
            <a:spAutoFit/>
          </a:bodyPr>
          <a:lstStyle/>
          <a:p>
            <a:pPr marL="342900" lvl="0" indent="-342900">
              <a:lnSpc>
                <a:spcPct val="200000"/>
              </a:lnSpc>
              <a:buFont typeface="+mj-lt"/>
              <a:buAutoNum type="arabicPeriod"/>
            </a:pPr>
            <a:r>
              <a:rPr lang="en-US" sz="2000" dirty="0">
                <a:effectLst/>
                <a:ea typeface="Calibri" panose="020F0502020204030204" pitchFamily="34" charset="0"/>
                <a:cs typeface="Arial" panose="020B0604020202020204" pitchFamily="34" charset="0"/>
              </a:rPr>
              <a:t>How do different product lines contribute to the overall revenue</a:t>
            </a:r>
          </a:p>
          <a:p>
            <a:pPr lvl="0">
              <a:lnSpc>
                <a:spcPct val="200000"/>
              </a:lnSpc>
            </a:pPr>
            <a:r>
              <a:rPr lang="en-US" sz="2000" dirty="0">
                <a:effectLst/>
                <a:ea typeface="Calibri" panose="020F0502020204030204" pitchFamily="34" charset="0"/>
                <a:cs typeface="Arial" panose="020B0604020202020204" pitchFamily="34" charset="0"/>
              </a:rPr>
              <a:t>of the classic car dealership, and which product lines perform the best and worst?</a:t>
            </a:r>
            <a:endParaRPr lang="en-CA" sz="2000" dirty="0">
              <a:effectLst/>
              <a:ea typeface="Calibri" panose="020F050202020403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E0E85A8-2C0F-8CDE-69EE-75391BF156A6}"/>
              </a:ext>
            </a:extLst>
          </p:cNvPr>
          <p:cNvSpPr txBox="1"/>
          <p:nvPr/>
        </p:nvSpPr>
        <p:spPr>
          <a:xfrm>
            <a:off x="170001" y="5356618"/>
            <a:ext cx="7441213" cy="1237262"/>
          </a:xfrm>
          <a:prstGeom prst="rect">
            <a:avLst/>
          </a:prstGeom>
          <a:noFill/>
        </p:spPr>
        <p:txBody>
          <a:bodyPr wrap="square">
            <a:spAutoFit/>
          </a:bodyPr>
          <a:lstStyle/>
          <a:p>
            <a:pPr lvl="0">
              <a:lnSpc>
                <a:spcPct val="200000"/>
              </a:lnSpc>
            </a:pPr>
            <a:r>
              <a:rPr lang="en-US" sz="2000" dirty="0">
                <a:effectLst/>
                <a:ea typeface="Calibri" panose="020F0502020204030204" pitchFamily="34" charset="0"/>
                <a:cs typeface="Arial" panose="020B0604020202020204" pitchFamily="34" charset="0"/>
              </a:rPr>
              <a:t>3. How do total sales vary across different countries, and what is the linear relationship </a:t>
            </a:r>
            <a:r>
              <a:rPr lang="en-US" sz="2000" dirty="0">
                <a:ea typeface="Calibri" panose="020F0502020204030204" pitchFamily="34" charset="0"/>
                <a:cs typeface="Arial" panose="020B0604020202020204" pitchFamily="34" charset="0"/>
              </a:rPr>
              <a:t>between</a:t>
            </a:r>
            <a:r>
              <a:rPr lang="en-US" sz="2000" dirty="0">
                <a:effectLst/>
                <a:ea typeface="Calibri" panose="020F0502020204030204" pitchFamily="34" charset="0"/>
                <a:cs typeface="Arial" panose="020B0604020202020204" pitchFamily="34" charset="0"/>
              </a:rPr>
              <a:t> the countries and their total sales?</a:t>
            </a:r>
            <a:endParaRPr lang="en-CA" sz="2000" dirty="0">
              <a:effectLst/>
              <a:ea typeface="Calibri" panose="020F050202020403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04EF689-96CA-46D0-658D-1E803557474C}"/>
              </a:ext>
            </a:extLst>
          </p:cNvPr>
          <p:cNvSpPr txBox="1"/>
          <p:nvPr/>
        </p:nvSpPr>
        <p:spPr>
          <a:xfrm>
            <a:off x="170001" y="3319105"/>
            <a:ext cx="7441213" cy="1852815"/>
          </a:xfrm>
          <a:prstGeom prst="rect">
            <a:avLst/>
          </a:prstGeom>
          <a:noFill/>
        </p:spPr>
        <p:txBody>
          <a:bodyPr wrap="square">
            <a:spAutoFit/>
          </a:bodyPr>
          <a:lstStyle/>
          <a:p>
            <a:pPr lvl="0">
              <a:lnSpc>
                <a:spcPct val="200000"/>
              </a:lnSpc>
            </a:pPr>
            <a:r>
              <a:rPr lang="en-US" sz="2000" dirty="0">
                <a:effectLst/>
                <a:ea typeface="Calibri" panose="020F0502020204030204" pitchFamily="34" charset="0"/>
                <a:cs typeface="Arial" panose="020B0604020202020204" pitchFamily="34" charset="0"/>
              </a:rPr>
              <a:t>2. </a:t>
            </a:r>
            <a:r>
              <a:rPr lang="en-US" sz="2000" dirty="0">
                <a:ea typeface="Calibri" panose="020F0502020204030204" pitchFamily="34" charset="0"/>
                <a:cs typeface="Arial" panose="020B0604020202020204" pitchFamily="34" charset="0"/>
              </a:rPr>
              <a:t>What are the seasonal patterns in sales at the classic car    dealership, and how can we forecast future sales trends to optimize inventory and marketing strategies</a:t>
            </a:r>
            <a:r>
              <a:rPr lang="en-US" sz="2000" dirty="0">
                <a:effectLst/>
                <a:ea typeface="Calibri" panose="020F0502020204030204" pitchFamily="34" charset="0"/>
                <a:cs typeface="Arial" panose="020B0604020202020204" pitchFamily="34" charset="0"/>
              </a:rPr>
              <a:t>?</a:t>
            </a:r>
            <a:endParaRPr lang="en-CA" sz="2000" dirty="0">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40094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08AD81-8A8D-7CE6-FEBE-323D1B88DEEE}"/>
              </a:ext>
            </a:extLst>
          </p:cNvPr>
          <p:cNvSpPr txBox="1"/>
          <p:nvPr/>
        </p:nvSpPr>
        <p:spPr>
          <a:xfrm>
            <a:off x="594001" y="805903"/>
            <a:ext cx="5246081" cy="625043"/>
          </a:xfrm>
          <a:prstGeom prst="rect">
            <a:avLst/>
          </a:prstGeom>
          <a:noFill/>
        </p:spPr>
        <p:txBody>
          <a:bodyPr wrap="square">
            <a:spAutoFit/>
          </a:bodyPr>
          <a:lstStyle/>
          <a:p>
            <a:pPr>
              <a:lnSpc>
                <a:spcPct val="200000"/>
              </a:lnSpc>
            </a:pPr>
            <a:r>
              <a:rPr lang="en-US" sz="2000" b="1" dirty="0">
                <a:effectLst/>
                <a:ea typeface="Calibri" panose="020F0502020204030204" pitchFamily="34" charset="0"/>
                <a:cs typeface="Arial" panose="020B0604020202020204" pitchFamily="34" charset="0"/>
              </a:rPr>
              <a:t>SQL QUERIES FOR DATA COLLECTION</a:t>
            </a:r>
            <a:endParaRPr lang="en-CA" sz="2000" b="1" dirty="0">
              <a:effectLst/>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5308362E-F1C2-4FB8-1747-8BB08EC0EEE6}"/>
              </a:ext>
            </a:extLst>
          </p:cNvPr>
          <p:cNvSpPr txBox="1"/>
          <p:nvPr/>
        </p:nvSpPr>
        <p:spPr>
          <a:xfrm>
            <a:off x="249568" y="254296"/>
            <a:ext cx="10832960" cy="538417"/>
          </a:xfrm>
          <a:prstGeom prst="rect">
            <a:avLst/>
          </a:prstGeom>
          <a:noFill/>
        </p:spPr>
        <p:txBody>
          <a:bodyPr wrap="square">
            <a:spAutoFit/>
          </a:bodyPr>
          <a:lstStyle/>
          <a:p>
            <a:pPr marL="342900" lvl="0" indent="-342900">
              <a:lnSpc>
                <a:spcPct val="90000"/>
              </a:lnSpc>
              <a:spcBef>
                <a:spcPct val="0"/>
              </a:spcBef>
              <a:spcAft>
                <a:spcPts val="600"/>
              </a:spcAft>
              <a:tabLst>
                <a:tab pos="527685" algn="l"/>
              </a:tabLst>
            </a:pPr>
            <a:r>
              <a:rPr lang="en-US" sz="3200" b="1" kern="1200" spc="0" dirty="0">
                <a:solidFill>
                  <a:schemeClr val="tx1"/>
                </a:solidFill>
                <a:effectLst/>
                <a:ea typeface="+mj-ea"/>
                <a:cs typeface="+mj-cs"/>
              </a:rPr>
              <a:t>1. PRODUCT</a:t>
            </a:r>
            <a:r>
              <a:rPr lang="en-US" sz="3200" b="1" kern="1200" spc="-25" dirty="0">
                <a:solidFill>
                  <a:schemeClr val="tx1"/>
                </a:solidFill>
                <a:effectLst/>
                <a:ea typeface="+mj-ea"/>
                <a:cs typeface="+mj-cs"/>
              </a:rPr>
              <a:t> </a:t>
            </a:r>
            <a:r>
              <a:rPr lang="en-US" sz="3200" b="1" kern="1200" spc="0" dirty="0">
                <a:solidFill>
                  <a:schemeClr val="tx1"/>
                </a:solidFill>
                <a:effectLst/>
                <a:ea typeface="+mj-ea"/>
                <a:cs typeface="+mj-cs"/>
              </a:rPr>
              <a:t>LINE</a:t>
            </a:r>
            <a:r>
              <a:rPr lang="en-US" sz="3200" b="1" kern="1200" spc="-25" dirty="0">
                <a:solidFill>
                  <a:schemeClr val="tx1"/>
                </a:solidFill>
                <a:effectLst/>
                <a:ea typeface="+mj-ea"/>
                <a:cs typeface="+mj-cs"/>
              </a:rPr>
              <a:t> </a:t>
            </a:r>
            <a:r>
              <a:rPr lang="en-US" sz="3200" b="1" kern="1200" spc="0" dirty="0">
                <a:solidFill>
                  <a:schemeClr val="tx1"/>
                </a:solidFill>
                <a:effectLst/>
                <a:ea typeface="+mj-ea"/>
                <a:cs typeface="+mj-cs"/>
              </a:rPr>
              <a:t>CONTRIBUTION</a:t>
            </a:r>
            <a:r>
              <a:rPr lang="en-US" sz="3200" b="1" kern="1200" spc="-35" dirty="0">
                <a:solidFill>
                  <a:schemeClr val="tx1"/>
                </a:solidFill>
                <a:effectLst/>
                <a:ea typeface="+mj-ea"/>
                <a:cs typeface="+mj-cs"/>
              </a:rPr>
              <a:t> </a:t>
            </a:r>
            <a:r>
              <a:rPr lang="en-US" sz="3200" b="1" kern="1200" spc="0" dirty="0">
                <a:solidFill>
                  <a:schemeClr val="tx1"/>
                </a:solidFill>
                <a:effectLst/>
                <a:ea typeface="+mj-ea"/>
                <a:cs typeface="+mj-cs"/>
              </a:rPr>
              <a:t>TO</a:t>
            </a:r>
            <a:r>
              <a:rPr lang="en-US" sz="3200" b="1" kern="1200" spc="-25" dirty="0">
                <a:solidFill>
                  <a:schemeClr val="tx1"/>
                </a:solidFill>
                <a:effectLst/>
                <a:ea typeface="+mj-ea"/>
                <a:cs typeface="+mj-cs"/>
              </a:rPr>
              <a:t> </a:t>
            </a:r>
            <a:r>
              <a:rPr lang="en-US" sz="3200" b="1" kern="1200" spc="-10" dirty="0">
                <a:solidFill>
                  <a:schemeClr val="tx1"/>
                </a:solidFill>
                <a:effectLst/>
                <a:ea typeface="+mj-ea"/>
                <a:cs typeface="+mj-cs"/>
              </a:rPr>
              <a:t>REVENUE</a:t>
            </a:r>
            <a:endParaRPr lang="en-US" sz="3200" b="1" kern="1200" spc="0" dirty="0">
              <a:solidFill>
                <a:schemeClr val="tx1"/>
              </a:solidFill>
              <a:effectLst/>
              <a:ea typeface="+mj-ea"/>
              <a:cs typeface="+mj-cs"/>
            </a:endParaRPr>
          </a:p>
        </p:txBody>
      </p:sp>
      <p:sp>
        <p:nvSpPr>
          <p:cNvPr id="7" name="TextBox 6">
            <a:extLst>
              <a:ext uri="{FF2B5EF4-FFF2-40B4-BE49-F238E27FC236}">
                <a16:creationId xmlns:a16="http://schemas.microsoft.com/office/drawing/2014/main" id="{26502CC0-FFAA-F589-5241-D23B3EFDC321}"/>
              </a:ext>
            </a:extLst>
          </p:cNvPr>
          <p:cNvSpPr txBox="1"/>
          <p:nvPr/>
        </p:nvSpPr>
        <p:spPr>
          <a:xfrm>
            <a:off x="249570" y="1720956"/>
            <a:ext cx="5590513" cy="2292872"/>
          </a:xfrm>
          <a:prstGeom prst="rect">
            <a:avLst/>
          </a:prstGeom>
          <a:noFill/>
        </p:spPr>
        <p:txBody>
          <a:bodyPr wrap="square">
            <a:spAutoFit/>
          </a:bodyPr>
          <a:lstStyle/>
          <a:p>
            <a:pPr marR="129540" algn="just">
              <a:lnSpc>
                <a:spcPts val="2850"/>
              </a:lnSpc>
              <a:spcBef>
                <a:spcPts val="5"/>
              </a:spcBef>
            </a:pPr>
            <a:r>
              <a:rPr lang="en-US" sz="1750" dirty="0">
                <a:ea typeface="Inter" pitchFamily="34" charset="-122"/>
              </a:rPr>
              <a:t>This query calculates the total revenue, average revenue per order, and the number of sales for each product line. By doing this, it helps identify which product lines are most and least profitable, guiding the dealership to focus on enhancing or discontinuing certain product lines.</a:t>
            </a:r>
          </a:p>
        </p:txBody>
      </p:sp>
      <p:pic>
        <p:nvPicPr>
          <p:cNvPr id="8" name="Image 3" descr="A computer screen shot of a code&#10;&#10;Description automatically generated">
            <a:extLst>
              <a:ext uri="{FF2B5EF4-FFF2-40B4-BE49-F238E27FC236}">
                <a16:creationId xmlns:a16="http://schemas.microsoft.com/office/drawing/2014/main" id="{5ED70325-B37C-2C50-0BF1-EE41D1E0FB59}"/>
              </a:ext>
            </a:extLst>
          </p:cNvPr>
          <p:cNvPicPr>
            <a:picLocks/>
          </p:cNvPicPr>
          <p:nvPr/>
        </p:nvPicPr>
        <p:blipFill>
          <a:blip r:embed="rId2" cstate="print"/>
          <a:stretch>
            <a:fillRect/>
          </a:stretch>
        </p:blipFill>
        <p:spPr>
          <a:xfrm>
            <a:off x="6193766" y="1324155"/>
            <a:ext cx="5748664" cy="431752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8A256CC2-6CF5-6028-4C56-CE36BD76D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69" y="4128655"/>
            <a:ext cx="5590513" cy="2303431"/>
          </a:xfrm>
          <a:prstGeom prst="rect">
            <a:avLst/>
          </a:prstGeom>
        </p:spPr>
      </p:pic>
    </p:spTree>
    <p:extLst>
      <p:ext uri="{BB962C8B-B14F-4D97-AF65-F5344CB8AC3E}">
        <p14:creationId xmlns:p14="http://schemas.microsoft.com/office/powerpoint/2010/main" val="292590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A2C0DD64-534A-7F34-F3D7-C67807BD3977}"/>
              </a:ext>
            </a:extLst>
          </p:cNvPr>
          <p:cNvSpPr/>
          <p:nvPr/>
        </p:nvSpPr>
        <p:spPr>
          <a:xfrm>
            <a:off x="607246" y="269105"/>
            <a:ext cx="2782129" cy="601980"/>
          </a:xfrm>
          <a:prstGeom prst="rect">
            <a:avLst/>
          </a:prstGeom>
          <a:noFill/>
          <a:ln/>
        </p:spPr>
        <p:txBody>
          <a:bodyPr wrap="none" lIns="0" tIns="0" rIns="0" bIns="0" rtlCol="0" anchor="t"/>
          <a:lstStyle/>
          <a:p>
            <a:pPr marL="0" indent="0">
              <a:lnSpc>
                <a:spcPts val="4700"/>
              </a:lnSpc>
              <a:buNone/>
            </a:pPr>
            <a:r>
              <a:rPr lang="en-US" sz="2000" b="1" dirty="0">
                <a:ea typeface="DM Sans Medium" pitchFamily="34" charset="-122"/>
                <a:cs typeface="DM Sans Medium" pitchFamily="34" charset="-120"/>
              </a:rPr>
              <a:t>DATA VISUALIZATION</a:t>
            </a:r>
            <a:endParaRPr lang="en-US" sz="2000" b="1" dirty="0"/>
          </a:p>
        </p:txBody>
      </p:sp>
      <p:sp>
        <p:nvSpPr>
          <p:cNvPr id="4" name="Text 2">
            <a:extLst>
              <a:ext uri="{FF2B5EF4-FFF2-40B4-BE49-F238E27FC236}">
                <a16:creationId xmlns:a16="http://schemas.microsoft.com/office/drawing/2014/main" id="{E7DF1651-DCD3-5F1A-1276-E7CDAE0E5278}"/>
              </a:ext>
            </a:extLst>
          </p:cNvPr>
          <p:cNvSpPr/>
          <p:nvPr/>
        </p:nvSpPr>
        <p:spPr>
          <a:xfrm>
            <a:off x="220151" y="3160204"/>
            <a:ext cx="3556321" cy="1420940"/>
          </a:xfrm>
          <a:prstGeom prst="rect">
            <a:avLst/>
          </a:prstGeom>
          <a:noFill/>
          <a:ln/>
        </p:spPr>
        <p:txBody>
          <a:bodyPr wrap="square" lIns="0" tIns="0" rIns="0" bIns="0" rtlCol="0" anchor="t"/>
          <a:lstStyle/>
          <a:p>
            <a:pPr marL="0" indent="0" algn="l">
              <a:lnSpc>
                <a:spcPts val="2400"/>
              </a:lnSpc>
              <a:buNone/>
            </a:pPr>
            <a:r>
              <a:rPr lang="en-US" sz="1750" dirty="0">
                <a:ea typeface="Inter" pitchFamily="34" charset="-122"/>
                <a:cs typeface="Inter" pitchFamily="34" charset="-120"/>
              </a:rPr>
              <a:t>Classic Cars contribute the most to revenue, followed by Vintage Cars, while Planes and Trains generate the least.</a:t>
            </a:r>
            <a:endParaRPr lang="en-US" sz="1750" dirty="0"/>
          </a:p>
        </p:txBody>
      </p:sp>
      <p:pic>
        <p:nvPicPr>
          <p:cNvPr id="5" name="Picture 4" descr="A graph showing a line of sales&#10;&#10;Description automatically generated with medium confidence">
            <a:extLst>
              <a:ext uri="{FF2B5EF4-FFF2-40B4-BE49-F238E27FC236}">
                <a16:creationId xmlns:a16="http://schemas.microsoft.com/office/drawing/2014/main" id="{810C7317-8044-2F4E-C9CA-C455A9940428}"/>
              </a:ext>
            </a:extLst>
          </p:cNvPr>
          <p:cNvPicPr>
            <a:picLocks noChangeAspect="1"/>
          </p:cNvPicPr>
          <p:nvPr/>
        </p:nvPicPr>
        <p:blipFill>
          <a:blip r:embed="rId2"/>
          <a:stretch>
            <a:fillRect/>
          </a:stretch>
        </p:blipFill>
        <p:spPr>
          <a:xfrm>
            <a:off x="3886200" y="1081397"/>
            <a:ext cx="8195377" cy="4964175"/>
          </a:xfrm>
          <a:prstGeom prst="rect">
            <a:avLst/>
          </a:prstGeom>
        </p:spPr>
      </p:pic>
    </p:spTree>
    <p:extLst>
      <p:ext uri="{BB962C8B-B14F-4D97-AF65-F5344CB8AC3E}">
        <p14:creationId xmlns:p14="http://schemas.microsoft.com/office/powerpoint/2010/main" val="796665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66B34A8-928B-E58C-CD44-0E6558E253D5}"/>
              </a:ext>
            </a:extLst>
          </p:cNvPr>
          <p:cNvSpPr/>
          <p:nvPr/>
        </p:nvSpPr>
        <p:spPr>
          <a:xfrm>
            <a:off x="-16100" y="100752"/>
            <a:ext cx="5980176" cy="667941"/>
          </a:xfrm>
          <a:prstGeom prst="rect">
            <a:avLst/>
          </a:prstGeom>
          <a:noFill/>
          <a:ln/>
        </p:spPr>
        <p:txBody>
          <a:bodyPr wrap="none" lIns="0" tIns="0" rIns="0" bIns="0" rtlCol="0" anchor="t"/>
          <a:lstStyle/>
          <a:p>
            <a:pPr marL="0" indent="0" algn="ctr">
              <a:lnSpc>
                <a:spcPts val="5250"/>
              </a:lnSpc>
              <a:buNone/>
            </a:pPr>
            <a:r>
              <a:rPr lang="en-US" sz="2000" b="1" dirty="0">
                <a:ea typeface="DM Sans Medium" pitchFamily="34" charset="-122"/>
                <a:cs typeface="DM Sans Medium" pitchFamily="34" charset="-120"/>
              </a:rPr>
              <a:t>DATA MODELING AND EVALUATION</a:t>
            </a:r>
            <a:endParaRPr lang="en-US" sz="2000" b="1" dirty="0"/>
          </a:p>
        </p:txBody>
      </p:sp>
      <p:pic>
        <p:nvPicPr>
          <p:cNvPr id="4" name="Picture 3" descr="A screenshot of a spreadsheet&#10;&#10;Description automatically generated">
            <a:extLst>
              <a:ext uri="{FF2B5EF4-FFF2-40B4-BE49-F238E27FC236}">
                <a16:creationId xmlns:a16="http://schemas.microsoft.com/office/drawing/2014/main" id="{6E121CA3-8E99-B876-B6F8-2C6DA12F24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77909" y="0"/>
            <a:ext cx="6314092" cy="6815146"/>
          </a:xfrm>
          <a:prstGeom prst="rect">
            <a:avLst/>
          </a:prstGeom>
          <a:noFill/>
          <a:ln>
            <a:noFill/>
          </a:ln>
        </p:spPr>
      </p:pic>
      <p:sp>
        <p:nvSpPr>
          <p:cNvPr id="6" name="TextBox 5">
            <a:extLst>
              <a:ext uri="{FF2B5EF4-FFF2-40B4-BE49-F238E27FC236}">
                <a16:creationId xmlns:a16="http://schemas.microsoft.com/office/drawing/2014/main" id="{65C79CCD-2C47-1767-4747-949ACCF0F2C8}"/>
              </a:ext>
            </a:extLst>
          </p:cNvPr>
          <p:cNvSpPr txBox="1"/>
          <p:nvPr/>
        </p:nvSpPr>
        <p:spPr>
          <a:xfrm>
            <a:off x="70067" y="4859853"/>
            <a:ext cx="5807842" cy="1451679"/>
          </a:xfrm>
          <a:prstGeom prst="rect">
            <a:avLst/>
          </a:prstGeom>
          <a:noFill/>
        </p:spPr>
        <p:txBody>
          <a:bodyPr wrap="square">
            <a:spAutoFit/>
          </a:bodyPr>
          <a:lstStyle/>
          <a:p>
            <a:pPr>
              <a:lnSpc>
                <a:spcPts val="2650"/>
              </a:lnSpc>
            </a:pPr>
            <a:r>
              <a:rPr lang="en-CA" sz="1800" dirty="0">
                <a:effectLst/>
                <a:ea typeface="Calibri" panose="020F0502020204030204" pitchFamily="34" charset="0"/>
                <a:cs typeface="Arial" panose="020B0604020202020204" pitchFamily="34" charset="0"/>
              </a:rPr>
              <a:t>The results, obtained through linear regression, support the alternative hypothesis (H1), indicating that there are significant differences in revenue contributions among different product lines. </a:t>
            </a:r>
          </a:p>
        </p:txBody>
      </p:sp>
      <p:sp>
        <p:nvSpPr>
          <p:cNvPr id="8" name="TextBox 7">
            <a:extLst>
              <a:ext uri="{FF2B5EF4-FFF2-40B4-BE49-F238E27FC236}">
                <a16:creationId xmlns:a16="http://schemas.microsoft.com/office/drawing/2014/main" id="{0357E6AA-F531-67CF-A1F3-29C9DE917F58}"/>
              </a:ext>
            </a:extLst>
          </p:cNvPr>
          <p:cNvSpPr txBox="1"/>
          <p:nvPr/>
        </p:nvSpPr>
        <p:spPr>
          <a:xfrm>
            <a:off x="-694260" y="1272307"/>
            <a:ext cx="6790260" cy="3444341"/>
          </a:xfrm>
          <a:prstGeom prst="rect">
            <a:avLst/>
          </a:prstGeom>
          <a:noFill/>
        </p:spPr>
        <p:txBody>
          <a:bodyPr wrap="square">
            <a:spAutoFit/>
          </a:bodyPr>
          <a:lstStyle/>
          <a:p>
            <a:pPr marL="685800" indent="457200">
              <a:lnSpc>
                <a:spcPct val="200000"/>
              </a:lnSpc>
              <a:spcAft>
                <a:spcPts val="800"/>
              </a:spcAft>
            </a:pPr>
            <a:r>
              <a:rPr lang="en-US" sz="1800" b="1" dirty="0">
                <a:effectLst/>
                <a:ea typeface="Calibri" panose="020F0502020204030204" pitchFamily="34" charset="0"/>
                <a:cs typeface="Arial" panose="020B0604020202020204" pitchFamily="34" charset="0"/>
              </a:rPr>
              <a:t>Null Hypothesis (H0)</a:t>
            </a:r>
            <a:r>
              <a:rPr lang="en-US" sz="1800" dirty="0">
                <a:effectLst/>
                <a:ea typeface="Calibri" panose="020F0502020204030204" pitchFamily="34" charset="0"/>
                <a:cs typeface="Arial" panose="020B0604020202020204" pitchFamily="34" charset="0"/>
              </a:rPr>
              <a:t>: There is no significant difference in revenue contribution among different product lines.</a:t>
            </a:r>
            <a:endParaRPr lang="en-CA" sz="1800" dirty="0">
              <a:effectLst/>
              <a:ea typeface="Calibri" panose="020F0502020204030204" pitchFamily="34" charset="0"/>
              <a:cs typeface="Arial" panose="020B0604020202020204" pitchFamily="34" charset="0"/>
            </a:endParaRPr>
          </a:p>
          <a:p>
            <a:pPr marL="685800" indent="457200">
              <a:lnSpc>
                <a:spcPct val="200000"/>
              </a:lnSpc>
              <a:spcAft>
                <a:spcPts val="800"/>
              </a:spcAft>
            </a:pPr>
            <a:r>
              <a:rPr lang="en-US" sz="1800" b="1" dirty="0">
                <a:effectLst/>
                <a:ea typeface="Calibri" panose="020F0502020204030204" pitchFamily="34" charset="0"/>
                <a:cs typeface="Arial" panose="020B0604020202020204" pitchFamily="34" charset="0"/>
              </a:rPr>
              <a:t>Alternative Hypothesis (H1)</a:t>
            </a:r>
            <a:r>
              <a:rPr lang="en-US" sz="1800" dirty="0">
                <a:effectLst/>
                <a:ea typeface="Calibri" panose="020F0502020204030204" pitchFamily="34" charset="0"/>
                <a:cs typeface="Arial" panose="020B0604020202020204" pitchFamily="34" charset="0"/>
              </a:rPr>
              <a:t>: There is a significant difference in revenue contribution among different product lines, with some product lines performing better or worse than others.</a:t>
            </a:r>
            <a:endParaRPr lang="en-CA" sz="1800" dirty="0">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93379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3">
            <a:extLst>
              <a:ext uri="{FF2B5EF4-FFF2-40B4-BE49-F238E27FC236}">
                <a16:creationId xmlns:a16="http://schemas.microsoft.com/office/drawing/2014/main" id="{905F5C79-A44F-B061-D1C1-A761F858F6AC}"/>
              </a:ext>
            </a:extLst>
          </p:cNvPr>
          <p:cNvSpPr/>
          <p:nvPr/>
        </p:nvSpPr>
        <p:spPr>
          <a:xfrm>
            <a:off x="469622" y="338154"/>
            <a:ext cx="5071495" cy="493949"/>
          </a:xfrm>
          <a:prstGeom prst="rect">
            <a:avLst/>
          </a:prstGeom>
          <a:noFill/>
          <a:ln/>
        </p:spPr>
        <p:txBody>
          <a:bodyPr wrap="none" lIns="0" tIns="0" rIns="0" bIns="0" rtlCol="0" anchor="t"/>
          <a:lstStyle/>
          <a:p>
            <a:pPr marL="0" indent="0" algn="l">
              <a:lnSpc>
                <a:spcPts val="2350"/>
              </a:lnSpc>
              <a:buNone/>
            </a:pPr>
            <a:r>
              <a:rPr lang="en-US" sz="3200" b="1" dirty="0">
                <a:ea typeface="+mj-ea"/>
                <a:cs typeface="+mj-cs"/>
              </a:rPr>
              <a:t>2. SEASONAL SALES PATTERNS</a:t>
            </a:r>
          </a:p>
        </p:txBody>
      </p:sp>
      <p:sp>
        <p:nvSpPr>
          <p:cNvPr id="7" name="TextBox 6">
            <a:extLst>
              <a:ext uri="{FF2B5EF4-FFF2-40B4-BE49-F238E27FC236}">
                <a16:creationId xmlns:a16="http://schemas.microsoft.com/office/drawing/2014/main" id="{22DB32BF-4D64-D38D-C182-8EBD5F39E8F1}"/>
              </a:ext>
            </a:extLst>
          </p:cNvPr>
          <p:cNvSpPr txBox="1"/>
          <p:nvPr/>
        </p:nvSpPr>
        <p:spPr>
          <a:xfrm>
            <a:off x="580127" y="1398278"/>
            <a:ext cx="6094562" cy="1547860"/>
          </a:xfrm>
          <a:prstGeom prst="rect">
            <a:avLst/>
          </a:prstGeom>
          <a:noFill/>
        </p:spPr>
        <p:txBody>
          <a:bodyPr wrap="square">
            <a:spAutoFit/>
          </a:bodyPr>
          <a:lstStyle/>
          <a:p>
            <a:pPr marR="129540" algn="just">
              <a:lnSpc>
                <a:spcPts val="2850"/>
              </a:lnSpc>
              <a:spcBef>
                <a:spcPts val="5"/>
              </a:spcBef>
            </a:pPr>
            <a:r>
              <a:rPr lang="en-US" sz="1750" dirty="0">
                <a:ea typeface="Inter" pitchFamily="34" charset="-122"/>
              </a:rPr>
              <a:t>This query summarizes the total sales for each product line by year and month. It reveals seasonal trends, helping the dealership forecast future sales and adjust inventory and marketing strategies to meet demand during peak seasons.</a:t>
            </a:r>
          </a:p>
        </p:txBody>
      </p:sp>
      <p:pic>
        <p:nvPicPr>
          <p:cNvPr id="8" name="Image 4">
            <a:extLst>
              <a:ext uri="{FF2B5EF4-FFF2-40B4-BE49-F238E27FC236}">
                <a16:creationId xmlns:a16="http://schemas.microsoft.com/office/drawing/2014/main" id="{E983B278-F155-C325-EA2C-3988DED95AA2}"/>
              </a:ext>
            </a:extLst>
          </p:cNvPr>
          <p:cNvPicPr>
            <a:picLocks/>
          </p:cNvPicPr>
          <p:nvPr/>
        </p:nvPicPr>
        <p:blipFill>
          <a:blip r:embed="rId2" cstate="print"/>
          <a:stretch>
            <a:fillRect/>
          </a:stretch>
        </p:blipFill>
        <p:spPr>
          <a:xfrm>
            <a:off x="6829964" y="901782"/>
            <a:ext cx="5071495" cy="4893701"/>
          </a:xfrm>
          <a:prstGeom prst="rect">
            <a:avLst/>
          </a:prstGeom>
        </p:spPr>
      </p:pic>
      <p:pic>
        <p:nvPicPr>
          <p:cNvPr id="4" name="Picture 3" descr="A screenshot of a data table&#10;&#10;Description automatically generated">
            <a:extLst>
              <a:ext uri="{FF2B5EF4-FFF2-40B4-BE49-F238E27FC236}">
                <a16:creationId xmlns:a16="http://schemas.microsoft.com/office/drawing/2014/main" id="{8F6A2ABF-CFF3-C55B-1054-2C5168E5FD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186" y="3429000"/>
            <a:ext cx="5489814" cy="3180911"/>
          </a:xfrm>
          <a:prstGeom prst="rect">
            <a:avLst/>
          </a:prstGeom>
        </p:spPr>
      </p:pic>
      <p:sp>
        <p:nvSpPr>
          <p:cNvPr id="2" name="TextBox 1">
            <a:extLst>
              <a:ext uri="{FF2B5EF4-FFF2-40B4-BE49-F238E27FC236}">
                <a16:creationId xmlns:a16="http://schemas.microsoft.com/office/drawing/2014/main" id="{736E13FE-3ABD-1F4F-D897-74F5A221A2B8}"/>
              </a:ext>
            </a:extLst>
          </p:cNvPr>
          <p:cNvSpPr txBox="1"/>
          <p:nvPr/>
        </p:nvSpPr>
        <p:spPr>
          <a:xfrm>
            <a:off x="1004367" y="787654"/>
            <a:ext cx="5246081" cy="571760"/>
          </a:xfrm>
          <a:prstGeom prst="rect">
            <a:avLst/>
          </a:prstGeom>
          <a:noFill/>
        </p:spPr>
        <p:txBody>
          <a:bodyPr wrap="square">
            <a:spAutoFit/>
          </a:bodyPr>
          <a:lstStyle/>
          <a:p>
            <a:pPr>
              <a:lnSpc>
                <a:spcPct val="200000"/>
              </a:lnSpc>
            </a:pPr>
            <a:r>
              <a:rPr lang="en-US" sz="1800" b="1" dirty="0">
                <a:effectLst/>
                <a:ea typeface="Calibri" panose="020F0502020204030204" pitchFamily="34" charset="0"/>
                <a:cs typeface="Arial" panose="020B0604020202020204" pitchFamily="34" charset="0"/>
              </a:rPr>
              <a:t>SQL QUERIES FOR DATA COLLECTION</a:t>
            </a:r>
            <a:endParaRPr lang="en-CA" sz="1800" b="1" dirty="0">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52567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TotalTime>
  <Words>1024</Words>
  <Application>Microsoft Office PowerPoint</Application>
  <PresentationFormat>Widescreen</PresentationFormat>
  <Paragraphs>84</Paragraphs>
  <Slides>17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Aptos Display</vt:lpstr>
      <vt:lpstr>Arial</vt:lpstr>
      <vt:lpstr>Calibri</vt:lpstr>
      <vt:lpstr>DM Sans Medium</vt:lpstr>
      <vt:lpstr>Inter</vt:lpstr>
      <vt:lpstr>Office Theme</vt:lpstr>
      <vt:lpstr>DATA-DRIVEN INSIGHTS FOR BUSINESS OPTIMIZATION: ANALYZING THE CLASSIC MODELS DATASET</vt:lpstr>
      <vt:lpstr>INTRODUCING THE CLASSIC MODELS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Pavan Medidhi</dc:creator>
  <cp:lastModifiedBy>Pavan Medidhi</cp:lastModifiedBy>
  <cp:revision>1</cp:revision>
  <dcterms:created xsi:type="dcterms:W3CDTF">2024-12-11T00:47:16Z</dcterms:created>
  <dcterms:modified xsi:type="dcterms:W3CDTF">2024-12-11T01:13:42Z</dcterms:modified>
</cp:coreProperties>
</file>